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Relationship Id="rId17" Type="http://schemas.openxmlformats.org/officeDocument/2006/relationships/image" Target="../media/image256.png"/><Relationship Id="rId18" Type="http://schemas.openxmlformats.org/officeDocument/2006/relationships/image" Target="../media/image25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8" Type="http://schemas.openxmlformats.org/officeDocument/2006/relationships/image" Target="../media/image27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Relationship Id="rId10" Type="http://schemas.openxmlformats.org/officeDocument/2006/relationships/image" Target="../media/image283.png"/><Relationship Id="rId11" Type="http://schemas.openxmlformats.org/officeDocument/2006/relationships/image" Target="../media/image284.png"/><Relationship Id="rId12" Type="http://schemas.openxmlformats.org/officeDocument/2006/relationships/image" Target="../media/image285.png"/><Relationship Id="rId13" Type="http://schemas.openxmlformats.org/officeDocument/2006/relationships/image" Target="../media/image286.png"/><Relationship Id="rId14" Type="http://schemas.openxmlformats.org/officeDocument/2006/relationships/image" Target="../media/image287.png"/><Relationship Id="rId15" Type="http://schemas.openxmlformats.org/officeDocument/2006/relationships/image" Target="../media/image288.png"/><Relationship Id="rId16" Type="http://schemas.openxmlformats.org/officeDocument/2006/relationships/image" Target="../media/image289.png"/><Relationship Id="rId17" Type="http://schemas.openxmlformats.org/officeDocument/2006/relationships/image" Target="../media/image29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Relationship Id="rId10" Type="http://schemas.openxmlformats.org/officeDocument/2006/relationships/image" Target="../media/image299.png"/><Relationship Id="rId11" Type="http://schemas.openxmlformats.org/officeDocument/2006/relationships/image" Target="../media/image300.png"/><Relationship Id="rId12" Type="http://schemas.openxmlformats.org/officeDocument/2006/relationships/image" Target="../media/image301.png"/><Relationship Id="rId13" Type="http://schemas.openxmlformats.org/officeDocument/2006/relationships/image" Target="../media/image302.png"/><Relationship Id="rId14" Type="http://schemas.openxmlformats.org/officeDocument/2006/relationships/image" Target="../media/image303.png"/><Relationship Id="rId15" Type="http://schemas.openxmlformats.org/officeDocument/2006/relationships/image" Target="../media/image304.png"/><Relationship Id="rId16" Type="http://schemas.openxmlformats.org/officeDocument/2006/relationships/image" Target="../media/image305.png"/><Relationship Id="rId17" Type="http://schemas.openxmlformats.org/officeDocument/2006/relationships/image" Target="../media/image30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image" Target="../media/image317.png"/><Relationship Id="rId13" Type="http://schemas.openxmlformats.org/officeDocument/2006/relationships/image" Target="../media/image318.png"/><Relationship Id="rId14" Type="http://schemas.openxmlformats.org/officeDocument/2006/relationships/image" Target="../media/image319.png"/><Relationship Id="rId15" Type="http://schemas.openxmlformats.org/officeDocument/2006/relationships/image" Target="../media/image320.png"/><Relationship Id="rId16" Type="http://schemas.openxmlformats.org/officeDocument/2006/relationships/image" Target="../media/image321.png"/><Relationship Id="rId17" Type="http://schemas.openxmlformats.org/officeDocument/2006/relationships/image" Target="../media/image32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Relationship Id="rId13" Type="http://schemas.openxmlformats.org/officeDocument/2006/relationships/image" Target="../media/image334.png"/><Relationship Id="rId14" Type="http://schemas.openxmlformats.org/officeDocument/2006/relationships/image" Target="../media/image335.png"/><Relationship Id="rId15" Type="http://schemas.openxmlformats.org/officeDocument/2006/relationships/image" Target="../media/image336.png"/><Relationship Id="rId16" Type="http://schemas.openxmlformats.org/officeDocument/2006/relationships/image" Target="../media/image337.png"/><Relationship Id="rId17" Type="http://schemas.openxmlformats.org/officeDocument/2006/relationships/image" Target="../media/image338.png"/><Relationship Id="rId18" Type="http://schemas.openxmlformats.org/officeDocument/2006/relationships/image" Target="../media/image33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Relationship Id="rId11" Type="http://schemas.openxmlformats.org/officeDocument/2006/relationships/image" Target="../media/image349.png"/><Relationship Id="rId12" Type="http://schemas.openxmlformats.org/officeDocument/2006/relationships/image" Target="../media/image350.png"/><Relationship Id="rId13" Type="http://schemas.openxmlformats.org/officeDocument/2006/relationships/image" Target="../media/image351.png"/><Relationship Id="rId14" Type="http://schemas.openxmlformats.org/officeDocument/2006/relationships/image" Target="../media/image352.png"/><Relationship Id="rId15" Type="http://schemas.openxmlformats.org/officeDocument/2006/relationships/image" Target="../media/image353.png"/><Relationship Id="rId16" Type="http://schemas.openxmlformats.org/officeDocument/2006/relationships/image" Target="../media/image354.png"/><Relationship Id="rId17" Type="http://schemas.openxmlformats.org/officeDocument/2006/relationships/image" Target="../media/image355.png"/><Relationship Id="rId18" Type="http://schemas.openxmlformats.org/officeDocument/2006/relationships/image" Target="../media/image35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image" Target="../media/image369.png"/><Relationship Id="rId15" Type="http://schemas.openxmlformats.org/officeDocument/2006/relationships/image" Target="../media/image370.png"/><Relationship Id="rId16" Type="http://schemas.openxmlformats.org/officeDocument/2006/relationships/image" Target="../media/image371.png"/><Relationship Id="rId17" Type="http://schemas.openxmlformats.org/officeDocument/2006/relationships/image" Target="../media/image372.png"/><Relationship Id="rId18" Type="http://schemas.openxmlformats.org/officeDocument/2006/relationships/image" Target="../media/image373.png"/><Relationship Id="rId19" Type="http://schemas.openxmlformats.org/officeDocument/2006/relationships/image" Target="../media/image374.png"/><Relationship Id="rId20" Type="http://schemas.openxmlformats.org/officeDocument/2006/relationships/image" Target="../media/image37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Relationship Id="rId14" Type="http://schemas.openxmlformats.org/officeDocument/2006/relationships/image" Target="../media/image388.png"/><Relationship Id="rId15" Type="http://schemas.openxmlformats.org/officeDocument/2006/relationships/image" Target="../media/image389.png"/><Relationship Id="rId16" Type="http://schemas.openxmlformats.org/officeDocument/2006/relationships/image" Target="../media/image390.png"/><Relationship Id="rId17" Type="http://schemas.openxmlformats.org/officeDocument/2006/relationships/image" Target="../media/image391.png"/><Relationship Id="rId18" Type="http://schemas.openxmlformats.org/officeDocument/2006/relationships/image" Target="../media/image392.png"/><Relationship Id="rId19" Type="http://schemas.openxmlformats.org/officeDocument/2006/relationships/image" Target="../media/image39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Relationship Id="rId9" Type="http://schemas.openxmlformats.org/officeDocument/2006/relationships/image" Target="../media/image401.png"/><Relationship Id="rId10" Type="http://schemas.openxmlformats.org/officeDocument/2006/relationships/image" Target="../media/image402.png"/><Relationship Id="rId11" Type="http://schemas.openxmlformats.org/officeDocument/2006/relationships/image" Target="../media/image403.png"/><Relationship Id="rId12" Type="http://schemas.openxmlformats.org/officeDocument/2006/relationships/image" Target="../media/image404.png"/><Relationship Id="rId13" Type="http://schemas.openxmlformats.org/officeDocument/2006/relationships/image" Target="../media/image405.png"/><Relationship Id="rId14" Type="http://schemas.openxmlformats.org/officeDocument/2006/relationships/image" Target="../media/image406.png"/><Relationship Id="rId15" Type="http://schemas.openxmlformats.org/officeDocument/2006/relationships/image" Target="../media/image407.png"/><Relationship Id="rId16" Type="http://schemas.openxmlformats.org/officeDocument/2006/relationships/image" Target="../media/image408.png"/><Relationship Id="rId17" Type="http://schemas.openxmlformats.org/officeDocument/2006/relationships/image" Target="../media/image409.png"/><Relationship Id="rId18" Type="http://schemas.openxmlformats.org/officeDocument/2006/relationships/image" Target="../media/image410.png"/><Relationship Id="rId19" Type="http://schemas.openxmlformats.org/officeDocument/2006/relationships/image" Target="../media/image4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32" Type="http://schemas.openxmlformats.org/officeDocument/2006/relationships/image" Target="../media/image47.png"/><Relationship Id="rId33" Type="http://schemas.openxmlformats.org/officeDocument/2006/relationships/image" Target="../media/image48.png"/><Relationship Id="rId34" Type="http://schemas.openxmlformats.org/officeDocument/2006/relationships/image" Target="../media/image4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Relationship Id="rId10" Type="http://schemas.openxmlformats.org/officeDocument/2006/relationships/image" Target="../media/image420.png"/><Relationship Id="rId11" Type="http://schemas.openxmlformats.org/officeDocument/2006/relationships/image" Target="../media/image421.png"/><Relationship Id="rId12" Type="http://schemas.openxmlformats.org/officeDocument/2006/relationships/image" Target="../media/image422.png"/><Relationship Id="rId13" Type="http://schemas.openxmlformats.org/officeDocument/2006/relationships/image" Target="../media/image423.png"/><Relationship Id="rId14" Type="http://schemas.openxmlformats.org/officeDocument/2006/relationships/image" Target="../media/image424.png"/><Relationship Id="rId15" Type="http://schemas.openxmlformats.org/officeDocument/2006/relationships/image" Target="../media/image425.png"/><Relationship Id="rId16" Type="http://schemas.openxmlformats.org/officeDocument/2006/relationships/image" Target="../media/image426.png"/><Relationship Id="rId17" Type="http://schemas.openxmlformats.org/officeDocument/2006/relationships/image" Target="../media/image427.png"/><Relationship Id="rId18" Type="http://schemas.openxmlformats.org/officeDocument/2006/relationships/image" Target="../media/image428.png"/><Relationship Id="rId19" Type="http://schemas.openxmlformats.org/officeDocument/2006/relationships/image" Target="../media/image42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pn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png"/><Relationship Id="rId7" Type="http://schemas.openxmlformats.org/officeDocument/2006/relationships/image" Target="../media/image435.png"/><Relationship Id="rId8" Type="http://schemas.openxmlformats.org/officeDocument/2006/relationships/image" Target="../media/image436.png"/><Relationship Id="rId9" Type="http://schemas.openxmlformats.org/officeDocument/2006/relationships/image" Target="../media/image437.png"/><Relationship Id="rId10" Type="http://schemas.openxmlformats.org/officeDocument/2006/relationships/image" Target="../media/image438.png"/><Relationship Id="rId11" Type="http://schemas.openxmlformats.org/officeDocument/2006/relationships/image" Target="../media/image439.png"/><Relationship Id="rId12" Type="http://schemas.openxmlformats.org/officeDocument/2006/relationships/image" Target="../media/image440.png"/><Relationship Id="rId13" Type="http://schemas.openxmlformats.org/officeDocument/2006/relationships/image" Target="../media/image441.png"/><Relationship Id="rId14" Type="http://schemas.openxmlformats.org/officeDocument/2006/relationships/image" Target="../media/image442.png"/><Relationship Id="rId15" Type="http://schemas.openxmlformats.org/officeDocument/2006/relationships/image" Target="../media/image443.png"/><Relationship Id="rId16" Type="http://schemas.openxmlformats.org/officeDocument/2006/relationships/image" Target="../media/image444.png"/><Relationship Id="rId17" Type="http://schemas.openxmlformats.org/officeDocument/2006/relationships/image" Target="../media/image44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Relationship Id="rId11" Type="http://schemas.openxmlformats.org/officeDocument/2006/relationships/image" Target="../media/image455.png"/><Relationship Id="rId12" Type="http://schemas.openxmlformats.org/officeDocument/2006/relationships/image" Target="../media/image456.png"/><Relationship Id="rId13" Type="http://schemas.openxmlformats.org/officeDocument/2006/relationships/image" Target="../media/image457.png"/><Relationship Id="rId14" Type="http://schemas.openxmlformats.org/officeDocument/2006/relationships/image" Target="../media/image458.png"/><Relationship Id="rId15" Type="http://schemas.openxmlformats.org/officeDocument/2006/relationships/image" Target="../media/image459.png"/><Relationship Id="rId16" Type="http://schemas.openxmlformats.org/officeDocument/2006/relationships/image" Target="../media/image460.png"/><Relationship Id="rId17" Type="http://schemas.openxmlformats.org/officeDocument/2006/relationships/image" Target="../media/image461.png"/><Relationship Id="rId18" Type="http://schemas.openxmlformats.org/officeDocument/2006/relationships/image" Target="../media/image462.png"/><Relationship Id="rId19" Type="http://schemas.openxmlformats.org/officeDocument/2006/relationships/image" Target="../media/image463.png"/><Relationship Id="rId20" Type="http://schemas.openxmlformats.org/officeDocument/2006/relationships/image" Target="../media/image46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png"/><Relationship Id="rId4" Type="http://schemas.openxmlformats.org/officeDocument/2006/relationships/image" Target="../media/image467.png"/><Relationship Id="rId5" Type="http://schemas.openxmlformats.org/officeDocument/2006/relationships/image" Target="../media/image468.png"/><Relationship Id="rId6" Type="http://schemas.openxmlformats.org/officeDocument/2006/relationships/image" Target="../media/image469.png"/><Relationship Id="rId7" Type="http://schemas.openxmlformats.org/officeDocument/2006/relationships/image" Target="../media/image470.png"/><Relationship Id="rId8" Type="http://schemas.openxmlformats.org/officeDocument/2006/relationships/image" Target="../media/image471.png"/><Relationship Id="rId9" Type="http://schemas.openxmlformats.org/officeDocument/2006/relationships/image" Target="../media/image472.png"/><Relationship Id="rId10" Type="http://schemas.openxmlformats.org/officeDocument/2006/relationships/image" Target="../media/image473.png"/><Relationship Id="rId11" Type="http://schemas.openxmlformats.org/officeDocument/2006/relationships/image" Target="../media/image474.png"/><Relationship Id="rId12" Type="http://schemas.openxmlformats.org/officeDocument/2006/relationships/image" Target="../media/image475.png"/><Relationship Id="rId13" Type="http://schemas.openxmlformats.org/officeDocument/2006/relationships/image" Target="../media/image476.png"/><Relationship Id="rId14" Type="http://schemas.openxmlformats.org/officeDocument/2006/relationships/image" Target="../media/image477.png"/><Relationship Id="rId15" Type="http://schemas.openxmlformats.org/officeDocument/2006/relationships/image" Target="../media/image478.png"/><Relationship Id="rId16" Type="http://schemas.openxmlformats.org/officeDocument/2006/relationships/image" Target="../media/image479.png"/><Relationship Id="rId17" Type="http://schemas.openxmlformats.org/officeDocument/2006/relationships/image" Target="../media/image480.png"/><Relationship Id="rId18" Type="http://schemas.openxmlformats.org/officeDocument/2006/relationships/image" Target="../media/image481.png"/><Relationship Id="rId19" Type="http://schemas.openxmlformats.org/officeDocument/2006/relationships/image" Target="../media/image482.png"/><Relationship Id="rId20" Type="http://schemas.openxmlformats.org/officeDocument/2006/relationships/image" Target="../media/image483.png"/><Relationship Id="rId21" Type="http://schemas.openxmlformats.org/officeDocument/2006/relationships/image" Target="../media/image484.png"/><Relationship Id="rId22" Type="http://schemas.openxmlformats.org/officeDocument/2006/relationships/image" Target="../media/image485.png"/><Relationship Id="rId23" Type="http://schemas.openxmlformats.org/officeDocument/2006/relationships/image" Target="../media/image48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7.png"/><Relationship Id="rId3" Type="http://schemas.openxmlformats.org/officeDocument/2006/relationships/image" Target="../media/image488.png"/><Relationship Id="rId4" Type="http://schemas.openxmlformats.org/officeDocument/2006/relationships/image" Target="../media/image489.png"/><Relationship Id="rId5" Type="http://schemas.openxmlformats.org/officeDocument/2006/relationships/image" Target="../media/image490.png"/><Relationship Id="rId6" Type="http://schemas.openxmlformats.org/officeDocument/2006/relationships/image" Target="../media/image491.png"/><Relationship Id="rId7" Type="http://schemas.openxmlformats.org/officeDocument/2006/relationships/image" Target="../media/image492.png"/><Relationship Id="rId8" Type="http://schemas.openxmlformats.org/officeDocument/2006/relationships/image" Target="../media/image493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Relationship Id="rId11" Type="http://schemas.openxmlformats.org/officeDocument/2006/relationships/image" Target="../media/image496.png"/><Relationship Id="rId12" Type="http://schemas.openxmlformats.org/officeDocument/2006/relationships/image" Target="../media/image497.png"/><Relationship Id="rId13" Type="http://schemas.openxmlformats.org/officeDocument/2006/relationships/image" Target="../media/image49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9.png"/><Relationship Id="rId3" Type="http://schemas.openxmlformats.org/officeDocument/2006/relationships/image" Target="../media/image500.png"/><Relationship Id="rId4" Type="http://schemas.openxmlformats.org/officeDocument/2006/relationships/image" Target="../media/image501.png"/><Relationship Id="rId5" Type="http://schemas.openxmlformats.org/officeDocument/2006/relationships/image" Target="../media/image502.png"/><Relationship Id="rId6" Type="http://schemas.openxmlformats.org/officeDocument/2006/relationships/image" Target="../media/image503.png"/><Relationship Id="rId7" Type="http://schemas.openxmlformats.org/officeDocument/2006/relationships/image" Target="../media/image504.png"/><Relationship Id="rId8" Type="http://schemas.openxmlformats.org/officeDocument/2006/relationships/image" Target="../media/image505.png"/><Relationship Id="rId9" Type="http://schemas.openxmlformats.org/officeDocument/2006/relationships/image" Target="../media/image506.png"/><Relationship Id="rId10" Type="http://schemas.openxmlformats.org/officeDocument/2006/relationships/image" Target="../media/image507.png"/><Relationship Id="rId11" Type="http://schemas.openxmlformats.org/officeDocument/2006/relationships/image" Target="../media/image508.png"/><Relationship Id="rId12" Type="http://schemas.openxmlformats.org/officeDocument/2006/relationships/image" Target="../media/image509.png"/><Relationship Id="rId13" Type="http://schemas.openxmlformats.org/officeDocument/2006/relationships/image" Target="../media/image510.png"/><Relationship Id="rId14" Type="http://schemas.openxmlformats.org/officeDocument/2006/relationships/image" Target="../media/image511.png"/><Relationship Id="rId15" Type="http://schemas.openxmlformats.org/officeDocument/2006/relationships/image" Target="../media/image512.png"/><Relationship Id="rId16" Type="http://schemas.openxmlformats.org/officeDocument/2006/relationships/image" Target="../media/image513.png"/><Relationship Id="rId17" Type="http://schemas.openxmlformats.org/officeDocument/2006/relationships/image" Target="../media/image514.png"/><Relationship Id="rId18" Type="http://schemas.openxmlformats.org/officeDocument/2006/relationships/image" Target="../media/image515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8.png"/><Relationship Id="rId3" Type="http://schemas.openxmlformats.org/officeDocument/2006/relationships/image" Target="../media/image529.png"/><Relationship Id="rId4" Type="http://schemas.openxmlformats.org/officeDocument/2006/relationships/image" Target="../media/image530.png"/><Relationship Id="rId5" Type="http://schemas.openxmlformats.org/officeDocument/2006/relationships/image" Target="../media/image531.png"/><Relationship Id="rId6" Type="http://schemas.openxmlformats.org/officeDocument/2006/relationships/image" Target="../media/image532.png"/><Relationship Id="rId7" Type="http://schemas.openxmlformats.org/officeDocument/2006/relationships/image" Target="../media/image533.png"/><Relationship Id="rId8" Type="http://schemas.openxmlformats.org/officeDocument/2006/relationships/image" Target="../media/image534.png"/><Relationship Id="rId9" Type="http://schemas.openxmlformats.org/officeDocument/2006/relationships/image" Target="../media/image535.png"/><Relationship Id="rId10" Type="http://schemas.openxmlformats.org/officeDocument/2006/relationships/image" Target="../media/image536.png"/><Relationship Id="rId11" Type="http://schemas.openxmlformats.org/officeDocument/2006/relationships/image" Target="../media/image537.png"/><Relationship Id="rId12" Type="http://schemas.openxmlformats.org/officeDocument/2006/relationships/image" Target="../media/image538.png"/><Relationship Id="rId13" Type="http://schemas.openxmlformats.org/officeDocument/2006/relationships/image" Target="../media/image53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0.png"/><Relationship Id="rId3" Type="http://schemas.openxmlformats.org/officeDocument/2006/relationships/image" Target="../media/image541.png"/><Relationship Id="rId4" Type="http://schemas.openxmlformats.org/officeDocument/2006/relationships/image" Target="../media/image542.png"/><Relationship Id="rId5" Type="http://schemas.openxmlformats.org/officeDocument/2006/relationships/image" Target="../media/image543.png"/><Relationship Id="rId6" Type="http://schemas.openxmlformats.org/officeDocument/2006/relationships/image" Target="../media/image544.png"/><Relationship Id="rId7" Type="http://schemas.openxmlformats.org/officeDocument/2006/relationships/image" Target="../media/image545.png"/><Relationship Id="rId8" Type="http://schemas.openxmlformats.org/officeDocument/2006/relationships/image" Target="../media/image546.png"/><Relationship Id="rId9" Type="http://schemas.openxmlformats.org/officeDocument/2006/relationships/image" Target="../media/image547.png"/><Relationship Id="rId10" Type="http://schemas.openxmlformats.org/officeDocument/2006/relationships/image" Target="../media/image548.png"/><Relationship Id="rId11" Type="http://schemas.openxmlformats.org/officeDocument/2006/relationships/image" Target="../media/image549.png"/><Relationship Id="rId12" Type="http://schemas.openxmlformats.org/officeDocument/2006/relationships/image" Target="../media/image550.png"/><Relationship Id="rId13" Type="http://schemas.openxmlformats.org/officeDocument/2006/relationships/image" Target="../media/image551.png"/><Relationship Id="rId14" Type="http://schemas.openxmlformats.org/officeDocument/2006/relationships/image" Target="../media/image552.png"/><Relationship Id="rId15" Type="http://schemas.openxmlformats.org/officeDocument/2006/relationships/image" Target="../media/image553.png"/><Relationship Id="rId16" Type="http://schemas.openxmlformats.org/officeDocument/2006/relationships/image" Target="../media/image554.png"/><Relationship Id="rId17" Type="http://schemas.openxmlformats.org/officeDocument/2006/relationships/image" Target="../media/image555.png"/><Relationship Id="rId18" Type="http://schemas.openxmlformats.org/officeDocument/2006/relationships/image" Target="../media/image556.png"/><Relationship Id="rId19" Type="http://schemas.openxmlformats.org/officeDocument/2006/relationships/image" Target="../media/image557.png"/><Relationship Id="rId20" Type="http://schemas.openxmlformats.org/officeDocument/2006/relationships/image" Target="../media/image558.png"/><Relationship Id="rId21" Type="http://schemas.openxmlformats.org/officeDocument/2006/relationships/image" Target="../media/image559.png"/><Relationship Id="rId22" Type="http://schemas.openxmlformats.org/officeDocument/2006/relationships/image" Target="../media/image560.png"/><Relationship Id="rId23" Type="http://schemas.openxmlformats.org/officeDocument/2006/relationships/image" Target="../media/image561.png"/><Relationship Id="rId24" Type="http://schemas.openxmlformats.org/officeDocument/2006/relationships/image" Target="../media/image562.png"/><Relationship Id="rId25" Type="http://schemas.openxmlformats.org/officeDocument/2006/relationships/image" Target="../media/image563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4.png"/><Relationship Id="rId3" Type="http://schemas.openxmlformats.org/officeDocument/2006/relationships/image" Target="../media/image565.png"/><Relationship Id="rId4" Type="http://schemas.openxmlformats.org/officeDocument/2006/relationships/image" Target="../media/image566.png"/><Relationship Id="rId5" Type="http://schemas.openxmlformats.org/officeDocument/2006/relationships/image" Target="../media/image567.png"/><Relationship Id="rId6" Type="http://schemas.openxmlformats.org/officeDocument/2006/relationships/image" Target="../media/image568.png"/><Relationship Id="rId7" Type="http://schemas.openxmlformats.org/officeDocument/2006/relationships/image" Target="../media/image569.png"/><Relationship Id="rId8" Type="http://schemas.openxmlformats.org/officeDocument/2006/relationships/image" Target="../media/image570.png"/><Relationship Id="rId9" Type="http://schemas.openxmlformats.org/officeDocument/2006/relationships/image" Target="../media/image571.png"/><Relationship Id="rId10" Type="http://schemas.openxmlformats.org/officeDocument/2006/relationships/image" Target="../media/image572.png"/><Relationship Id="rId11" Type="http://schemas.openxmlformats.org/officeDocument/2006/relationships/image" Target="../media/image573.png"/><Relationship Id="rId12" Type="http://schemas.openxmlformats.org/officeDocument/2006/relationships/image" Target="../media/image574.png"/><Relationship Id="rId13" Type="http://schemas.openxmlformats.org/officeDocument/2006/relationships/image" Target="../media/image575.png"/><Relationship Id="rId14" Type="http://schemas.openxmlformats.org/officeDocument/2006/relationships/image" Target="../media/image576.png"/><Relationship Id="rId15" Type="http://schemas.openxmlformats.org/officeDocument/2006/relationships/image" Target="../media/image577.png"/><Relationship Id="rId16" Type="http://schemas.openxmlformats.org/officeDocument/2006/relationships/image" Target="../media/image578.png"/><Relationship Id="rId17" Type="http://schemas.openxmlformats.org/officeDocument/2006/relationships/image" Target="../media/image579.png"/><Relationship Id="rId18" Type="http://schemas.openxmlformats.org/officeDocument/2006/relationships/image" Target="../media/image580.png"/><Relationship Id="rId19" Type="http://schemas.openxmlformats.org/officeDocument/2006/relationships/image" Target="../media/image581.png"/><Relationship Id="rId20" Type="http://schemas.openxmlformats.org/officeDocument/2006/relationships/image" Target="../media/image582.png"/><Relationship Id="rId21" Type="http://schemas.openxmlformats.org/officeDocument/2006/relationships/image" Target="../media/image583.png"/><Relationship Id="rId22" Type="http://schemas.openxmlformats.org/officeDocument/2006/relationships/image" Target="../media/image584.png"/><Relationship Id="rId23" Type="http://schemas.openxmlformats.org/officeDocument/2006/relationships/image" Target="../media/image585.png"/><Relationship Id="rId24" Type="http://schemas.openxmlformats.org/officeDocument/2006/relationships/image" Target="../media/image586.png"/><Relationship Id="rId25" Type="http://schemas.openxmlformats.org/officeDocument/2006/relationships/image" Target="../media/image58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image" Target="../media/image68.png"/><Relationship Id="rId21" Type="http://schemas.openxmlformats.org/officeDocument/2006/relationships/image" Target="../media/image69.png"/><Relationship Id="rId22" Type="http://schemas.openxmlformats.org/officeDocument/2006/relationships/image" Target="../media/image70.png"/><Relationship Id="rId23" Type="http://schemas.openxmlformats.org/officeDocument/2006/relationships/image" Target="../media/image71.png"/><Relationship Id="rId24" Type="http://schemas.openxmlformats.org/officeDocument/2006/relationships/image" Target="../media/image72.png"/><Relationship Id="rId25" Type="http://schemas.openxmlformats.org/officeDocument/2006/relationships/image" Target="../media/image73.png"/><Relationship Id="rId26" Type="http://schemas.openxmlformats.org/officeDocument/2006/relationships/image" Target="../media/image74.png"/><Relationship Id="rId27" Type="http://schemas.openxmlformats.org/officeDocument/2006/relationships/image" Target="../media/image75.png"/><Relationship Id="rId28" Type="http://schemas.openxmlformats.org/officeDocument/2006/relationships/image" Target="../media/image76.png"/><Relationship Id="rId29" Type="http://schemas.openxmlformats.org/officeDocument/2006/relationships/image" Target="../media/image77.png"/><Relationship Id="rId30" Type="http://schemas.openxmlformats.org/officeDocument/2006/relationships/image" Target="../media/image78.png"/><Relationship Id="rId31" Type="http://schemas.openxmlformats.org/officeDocument/2006/relationships/image" Target="../media/image79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8.png"/><Relationship Id="rId3" Type="http://schemas.openxmlformats.org/officeDocument/2006/relationships/image" Target="../media/image589.png"/><Relationship Id="rId4" Type="http://schemas.openxmlformats.org/officeDocument/2006/relationships/image" Target="../media/image590.png"/><Relationship Id="rId5" Type="http://schemas.openxmlformats.org/officeDocument/2006/relationships/image" Target="../media/image591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94.png"/><Relationship Id="rId9" Type="http://schemas.openxmlformats.org/officeDocument/2006/relationships/image" Target="../media/image595.png"/><Relationship Id="rId10" Type="http://schemas.openxmlformats.org/officeDocument/2006/relationships/image" Target="../media/image596.png"/><Relationship Id="rId11" Type="http://schemas.openxmlformats.org/officeDocument/2006/relationships/image" Target="../media/image597.png"/><Relationship Id="rId12" Type="http://schemas.openxmlformats.org/officeDocument/2006/relationships/image" Target="../media/image598.png"/><Relationship Id="rId13" Type="http://schemas.openxmlformats.org/officeDocument/2006/relationships/image" Target="../media/image599.png"/><Relationship Id="rId14" Type="http://schemas.openxmlformats.org/officeDocument/2006/relationships/image" Target="../media/image600.png"/><Relationship Id="rId15" Type="http://schemas.openxmlformats.org/officeDocument/2006/relationships/image" Target="../media/image601.png"/><Relationship Id="rId16" Type="http://schemas.openxmlformats.org/officeDocument/2006/relationships/image" Target="../media/image602.png"/><Relationship Id="rId17" Type="http://schemas.openxmlformats.org/officeDocument/2006/relationships/image" Target="../media/image603.png"/><Relationship Id="rId18" Type="http://schemas.openxmlformats.org/officeDocument/2006/relationships/image" Target="../media/image604.png"/><Relationship Id="rId19" Type="http://schemas.openxmlformats.org/officeDocument/2006/relationships/image" Target="../media/image605.png"/><Relationship Id="rId20" Type="http://schemas.openxmlformats.org/officeDocument/2006/relationships/image" Target="../media/image606.png"/><Relationship Id="rId21" Type="http://schemas.openxmlformats.org/officeDocument/2006/relationships/image" Target="../media/image607.png"/><Relationship Id="rId22" Type="http://schemas.openxmlformats.org/officeDocument/2006/relationships/image" Target="../media/image608.png"/><Relationship Id="rId23" Type="http://schemas.openxmlformats.org/officeDocument/2006/relationships/image" Target="../media/image609.png"/><Relationship Id="rId24" Type="http://schemas.openxmlformats.org/officeDocument/2006/relationships/image" Target="../media/image610.png"/><Relationship Id="rId25" Type="http://schemas.openxmlformats.org/officeDocument/2006/relationships/image" Target="../media/image611.png"/><Relationship Id="rId26" Type="http://schemas.openxmlformats.org/officeDocument/2006/relationships/image" Target="../media/image612.png"/><Relationship Id="rId27" Type="http://schemas.openxmlformats.org/officeDocument/2006/relationships/image" Target="../media/image613.png"/><Relationship Id="rId28" Type="http://schemas.openxmlformats.org/officeDocument/2006/relationships/image" Target="../media/image614.png"/><Relationship Id="rId29" Type="http://schemas.openxmlformats.org/officeDocument/2006/relationships/image" Target="../media/image615.png"/><Relationship Id="rId30" Type="http://schemas.openxmlformats.org/officeDocument/2006/relationships/image" Target="../media/image616.png"/><Relationship Id="rId31" Type="http://schemas.openxmlformats.org/officeDocument/2006/relationships/image" Target="../media/image617.png"/><Relationship Id="rId32" Type="http://schemas.openxmlformats.org/officeDocument/2006/relationships/image" Target="../media/image618.png"/><Relationship Id="rId33" Type="http://schemas.openxmlformats.org/officeDocument/2006/relationships/image" Target="../media/image619.png"/><Relationship Id="rId34" Type="http://schemas.openxmlformats.org/officeDocument/2006/relationships/image" Target="../media/image620.png"/><Relationship Id="rId35" Type="http://schemas.openxmlformats.org/officeDocument/2006/relationships/image" Target="../media/image621.png"/><Relationship Id="rId36" Type="http://schemas.openxmlformats.org/officeDocument/2006/relationships/image" Target="../media/image622.png"/><Relationship Id="rId37" Type="http://schemas.openxmlformats.org/officeDocument/2006/relationships/image" Target="../media/image623.png"/><Relationship Id="rId38" Type="http://schemas.openxmlformats.org/officeDocument/2006/relationships/image" Target="../media/image624.png"/><Relationship Id="rId39" Type="http://schemas.openxmlformats.org/officeDocument/2006/relationships/image" Target="../media/image625.png"/><Relationship Id="rId40" Type="http://schemas.openxmlformats.org/officeDocument/2006/relationships/image" Target="../media/image626.png"/><Relationship Id="rId41" Type="http://schemas.openxmlformats.org/officeDocument/2006/relationships/image" Target="../media/image627.png"/><Relationship Id="rId42" Type="http://schemas.openxmlformats.org/officeDocument/2006/relationships/image" Target="../media/image628.png"/><Relationship Id="rId43" Type="http://schemas.openxmlformats.org/officeDocument/2006/relationships/image" Target="../media/image62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0.png"/><Relationship Id="rId3" Type="http://schemas.openxmlformats.org/officeDocument/2006/relationships/image" Target="../media/image631.png"/><Relationship Id="rId4" Type="http://schemas.openxmlformats.org/officeDocument/2006/relationships/image" Target="../media/image632.png"/><Relationship Id="rId5" Type="http://schemas.openxmlformats.org/officeDocument/2006/relationships/image" Target="../media/image633.png"/><Relationship Id="rId6" Type="http://schemas.openxmlformats.org/officeDocument/2006/relationships/image" Target="../media/image634.png"/><Relationship Id="rId7" Type="http://schemas.openxmlformats.org/officeDocument/2006/relationships/image" Target="../media/image635.png"/><Relationship Id="rId8" Type="http://schemas.openxmlformats.org/officeDocument/2006/relationships/image" Target="../media/image636.png"/><Relationship Id="rId9" Type="http://schemas.openxmlformats.org/officeDocument/2006/relationships/image" Target="../media/image637.png"/><Relationship Id="rId10" Type="http://schemas.openxmlformats.org/officeDocument/2006/relationships/image" Target="../media/image638.png"/><Relationship Id="rId11" Type="http://schemas.openxmlformats.org/officeDocument/2006/relationships/image" Target="../media/image639.png"/><Relationship Id="rId12" Type="http://schemas.openxmlformats.org/officeDocument/2006/relationships/image" Target="../media/image640.png"/><Relationship Id="rId13" Type="http://schemas.openxmlformats.org/officeDocument/2006/relationships/image" Target="../media/image641.png"/><Relationship Id="rId14" Type="http://schemas.openxmlformats.org/officeDocument/2006/relationships/image" Target="../media/image642.png"/><Relationship Id="rId15" Type="http://schemas.openxmlformats.org/officeDocument/2006/relationships/image" Target="../media/image643.png"/><Relationship Id="rId16" Type="http://schemas.openxmlformats.org/officeDocument/2006/relationships/image" Target="../media/image644.png"/><Relationship Id="rId17" Type="http://schemas.openxmlformats.org/officeDocument/2006/relationships/image" Target="../media/image645.png"/><Relationship Id="rId18" Type="http://schemas.openxmlformats.org/officeDocument/2006/relationships/image" Target="../media/image646.png"/><Relationship Id="rId19" Type="http://schemas.openxmlformats.org/officeDocument/2006/relationships/image" Target="../media/image647.png"/><Relationship Id="rId20" Type="http://schemas.openxmlformats.org/officeDocument/2006/relationships/image" Target="../media/image648.png"/><Relationship Id="rId21" Type="http://schemas.openxmlformats.org/officeDocument/2006/relationships/image" Target="../media/image649.png"/><Relationship Id="rId22" Type="http://schemas.openxmlformats.org/officeDocument/2006/relationships/image" Target="../media/image650.png"/><Relationship Id="rId23" Type="http://schemas.openxmlformats.org/officeDocument/2006/relationships/image" Target="../media/image651.png"/><Relationship Id="rId24" Type="http://schemas.openxmlformats.org/officeDocument/2006/relationships/image" Target="../media/image652.png"/><Relationship Id="rId25" Type="http://schemas.openxmlformats.org/officeDocument/2006/relationships/image" Target="../media/image653.png"/><Relationship Id="rId26" Type="http://schemas.openxmlformats.org/officeDocument/2006/relationships/image" Target="../media/image654.png"/><Relationship Id="rId27" Type="http://schemas.openxmlformats.org/officeDocument/2006/relationships/image" Target="../media/image655.png"/><Relationship Id="rId28" Type="http://schemas.openxmlformats.org/officeDocument/2006/relationships/image" Target="../media/image65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7.png"/><Relationship Id="rId3" Type="http://schemas.openxmlformats.org/officeDocument/2006/relationships/image" Target="../media/image658.png"/><Relationship Id="rId4" Type="http://schemas.openxmlformats.org/officeDocument/2006/relationships/image" Target="../media/image659.png"/><Relationship Id="rId5" Type="http://schemas.openxmlformats.org/officeDocument/2006/relationships/image" Target="../media/image660.png"/><Relationship Id="rId6" Type="http://schemas.openxmlformats.org/officeDocument/2006/relationships/image" Target="../media/image661.png"/><Relationship Id="rId7" Type="http://schemas.openxmlformats.org/officeDocument/2006/relationships/image" Target="../media/image662.png"/><Relationship Id="rId8" Type="http://schemas.openxmlformats.org/officeDocument/2006/relationships/image" Target="../media/image663.png"/><Relationship Id="rId9" Type="http://schemas.openxmlformats.org/officeDocument/2006/relationships/image" Target="../media/image664.png"/><Relationship Id="rId10" Type="http://schemas.openxmlformats.org/officeDocument/2006/relationships/image" Target="../media/image665.png"/><Relationship Id="rId11" Type="http://schemas.openxmlformats.org/officeDocument/2006/relationships/image" Target="../media/image666.png"/><Relationship Id="rId12" Type="http://schemas.openxmlformats.org/officeDocument/2006/relationships/image" Target="../media/image667.png"/><Relationship Id="rId13" Type="http://schemas.openxmlformats.org/officeDocument/2006/relationships/image" Target="../media/image668.png"/><Relationship Id="rId14" Type="http://schemas.openxmlformats.org/officeDocument/2006/relationships/image" Target="../media/image669.png"/><Relationship Id="rId15" Type="http://schemas.openxmlformats.org/officeDocument/2006/relationships/image" Target="../media/image670.png"/><Relationship Id="rId16" Type="http://schemas.openxmlformats.org/officeDocument/2006/relationships/image" Target="../media/image671.png"/><Relationship Id="rId17" Type="http://schemas.openxmlformats.org/officeDocument/2006/relationships/image" Target="../media/image672.png"/><Relationship Id="rId18" Type="http://schemas.openxmlformats.org/officeDocument/2006/relationships/image" Target="../media/image673.png"/><Relationship Id="rId19" Type="http://schemas.openxmlformats.org/officeDocument/2006/relationships/image" Target="../media/image674.png"/><Relationship Id="rId20" Type="http://schemas.openxmlformats.org/officeDocument/2006/relationships/image" Target="../media/image675.png"/><Relationship Id="rId21" Type="http://schemas.openxmlformats.org/officeDocument/2006/relationships/image" Target="../media/image676.png"/><Relationship Id="rId22" Type="http://schemas.openxmlformats.org/officeDocument/2006/relationships/image" Target="../media/image677.png"/><Relationship Id="rId23" Type="http://schemas.openxmlformats.org/officeDocument/2006/relationships/image" Target="../media/image678.png"/><Relationship Id="rId24" Type="http://schemas.openxmlformats.org/officeDocument/2006/relationships/image" Target="../media/image679.png"/><Relationship Id="rId25" Type="http://schemas.openxmlformats.org/officeDocument/2006/relationships/image" Target="../media/image680.png"/><Relationship Id="rId26" Type="http://schemas.openxmlformats.org/officeDocument/2006/relationships/image" Target="../media/image681.png"/><Relationship Id="rId27" Type="http://schemas.openxmlformats.org/officeDocument/2006/relationships/image" Target="../media/image682.png"/><Relationship Id="rId28" Type="http://schemas.openxmlformats.org/officeDocument/2006/relationships/image" Target="../media/image683.png"/><Relationship Id="rId29" Type="http://schemas.openxmlformats.org/officeDocument/2006/relationships/image" Target="../media/image684.png"/><Relationship Id="rId30" Type="http://schemas.openxmlformats.org/officeDocument/2006/relationships/image" Target="../media/image685.png"/><Relationship Id="rId31" Type="http://schemas.openxmlformats.org/officeDocument/2006/relationships/image" Target="../media/image686.png"/><Relationship Id="rId32" Type="http://schemas.openxmlformats.org/officeDocument/2006/relationships/image" Target="../media/image687.png"/><Relationship Id="rId33" Type="http://schemas.openxmlformats.org/officeDocument/2006/relationships/image" Target="../media/image68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9.png"/><Relationship Id="rId3" Type="http://schemas.openxmlformats.org/officeDocument/2006/relationships/image" Target="../media/image690.png"/><Relationship Id="rId4" Type="http://schemas.openxmlformats.org/officeDocument/2006/relationships/image" Target="../media/image691.png"/><Relationship Id="rId5" Type="http://schemas.openxmlformats.org/officeDocument/2006/relationships/image" Target="../media/image692.png"/><Relationship Id="rId6" Type="http://schemas.openxmlformats.org/officeDocument/2006/relationships/image" Target="../media/image693.png"/><Relationship Id="rId7" Type="http://schemas.openxmlformats.org/officeDocument/2006/relationships/image" Target="../media/image694.png"/><Relationship Id="rId8" Type="http://schemas.openxmlformats.org/officeDocument/2006/relationships/image" Target="../media/image695.png"/><Relationship Id="rId9" Type="http://schemas.openxmlformats.org/officeDocument/2006/relationships/image" Target="../media/image696.png"/><Relationship Id="rId10" Type="http://schemas.openxmlformats.org/officeDocument/2006/relationships/image" Target="../media/image697.png"/><Relationship Id="rId11" Type="http://schemas.openxmlformats.org/officeDocument/2006/relationships/image" Target="../media/image698.png"/><Relationship Id="rId12" Type="http://schemas.openxmlformats.org/officeDocument/2006/relationships/image" Target="../media/image699.png"/><Relationship Id="rId13" Type="http://schemas.openxmlformats.org/officeDocument/2006/relationships/image" Target="../media/image700.png"/><Relationship Id="rId14" Type="http://schemas.openxmlformats.org/officeDocument/2006/relationships/image" Target="../media/image70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2.png"/><Relationship Id="rId3" Type="http://schemas.openxmlformats.org/officeDocument/2006/relationships/image" Target="../media/image703.png"/><Relationship Id="rId4" Type="http://schemas.openxmlformats.org/officeDocument/2006/relationships/image" Target="../media/image704.png"/><Relationship Id="rId5" Type="http://schemas.openxmlformats.org/officeDocument/2006/relationships/image" Target="../media/image705.png"/><Relationship Id="rId6" Type="http://schemas.openxmlformats.org/officeDocument/2006/relationships/image" Target="../media/image706.png"/><Relationship Id="rId7" Type="http://schemas.openxmlformats.org/officeDocument/2006/relationships/image" Target="../media/image70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Relationship Id="rId22" Type="http://schemas.openxmlformats.org/officeDocument/2006/relationships/image" Target="../media/image100.png"/><Relationship Id="rId23" Type="http://schemas.openxmlformats.org/officeDocument/2006/relationships/image" Target="../media/image10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Relationship Id="rId14" Type="http://schemas.openxmlformats.org/officeDocument/2006/relationships/image" Target="../media/image114.png"/><Relationship Id="rId15" Type="http://schemas.openxmlformats.org/officeDocument/2006/relationships/image" Target="../media/image115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18.png"/><Relationship Id="rId19" Type="http://schemas.openxmlformats.org/officeDocument/2006/relationships/image" Target="../media/image119.png"/><Relationship Id="rId20" Type="http://schemas.openxmlformats.org/officeDocument/2006/relationships/image" Target="../media/image120.png"/><Relationship Id="rId21" Type="http://schemas.openxmlformats.org/officeDocument/2006/relationships/image" Target="../media/image121.png"/><Relationship Id="rId22" Type="http://schemas.openxmlformats.org/officeDocument/2006/relationships/image" Target="../media/image122.png"/><Relationship Id="rId23" Type="http://schemas.openxmlformats.org/officeDocument/2006/relationships/image" Target="../media/image123.png"/><Relationship Id="rId24" Type="http://schemas.openxmlformats.org/officeDocument/2006/relationships/image" Target="../media/image124.png"/><Relationship Id="rId25" Type="http://schemas.openxmlformats.org/officeDocument/2006/relationships/image" Target="../media/image125.png"/><Relationship Id="rId26" Type="http://schemas.openxmlformats.org/officeDocument/2006/relationships/image" Target="../media/image126.png"/><Relationship Id="rId27" Type="http://schemas.openxmlformats.org/officeDocument/2006/relationships/image" Target="../media/image127.png"/><Relationship Id="rId28" Type="http://schemas.openxmlformats.org/officeDocument/2006/relationships/image" Target="../media/image128.png"/><Relationship Id="rId29" Type="http://schemas.openxmlformats.org/officeDocument/2006/relationships/image" Target="../media/image129.png"/><Relationship Id="rId30" Type="http://schemas.openxmlformats.org/officeDocument/2006/relationships/image" Target="../media/image130.png"/><Relationship Id="rId31" Type="http://schemas.openxmlformats.org/officeDocument/2006/relationships/image" Target="../media/image131.png"/><Relationship Id="rId32" Type="http://schemas.openxmlformats.org/officeDocument/2006/relationships/image" Target="../media/image132.png"/><Relationship Id="rId33" Type="http://schemas.openxmlformats.org/officeDocument/2006/relationships/image" Target="../media/image133.png"/><Relationship Id="rId34" Type="http://schemas.openxmlformats.org/officeDocument/2006/relationships/image" Target="../media/image134.png"/><Relationship Id="rId35" Type="http://schemas.openxmlformats.org/officeDocument/2006/relationships/image" Target="../media/image135.png"/><Relationship Id="rId36" Type="http://schemas.openxmlformats.org/officeDocument/2006/relationships/image" Target="../media/image136.png"/><Relationship Id="rId37" Type="http://schemas.openxmlformats.org/officeDocument/2006/relationships/image" Target="../media/image137.png"/><Relationship Id="rId38" Type="http://schemas.openxmlformats.org/officeDocument/2006/relationships/image" Target="../media/image138.png"/><Relationship Id="rId39" Type="http://schemas.openxmlformats.org/officeDocument/2006/relationships/image" Target="../media/image13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image" Target="../media/image154.png"/><Relationship Id="rId17" Type="http://schemas.openxmlformats.org/officeDocument/2006/relationships/image" Target="../media/image155.png"/><Relationship Id="rId18" Type="http://schemas.openxmlformats.org/officeDocument/2006/relationships/image" Target="../media/image156.png"/><Relationship Id="rId19" Type="http://schemas.openxmlformats.org/officeDocument/2006/relationships/image" Target="../media/image157.png"/><Relationship Id="rId20" Type="http://schemas.openxmlformats.org/officeDocument/2006/relationships/image" Target="../media/image158.png"/><Relationship Id="rId21" Type="http://schemas.openxmlformats.org/officeDocument/2006/relationships/image" Target="../media/image159.png"/><Relationship Id="rId22" Type="http://schemas.openxmlformats.org/officeDocument/2006/relationships/image" Target="../media/image160.png"/><Relationship Id="rId23" Type="http://schemas.openxmlformats.org/officeDocument/2006/relationships/image" Target="../media/image161.png"/><Relationship Id="rId24" Type="http://schemas.openxmlformats.org/officeDocument/2006/relationships/image" Target="../media/image162.png"/><Relationship Id="rId25" Type="http://schemas.openxmlformats.org/officeDocument/2006/relationships/image" Target="../media/image16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Relationship Id="rId25" Type="http://schemas.openxmlformats.org/officeDocument/2006/relationships/image" Target="../media/image187.png"/><Relationship Id="rId26" Type="http://schemas.openxmlformats.org/officeDocument/2006/relationships/image" Target="../media/image188.png"/><Relationship Id="rId27" Type="http://schemas.openxmlformats.org/officeDocument/2006/relationships/image" Target="../media/image189.png"/><Relationship Id="rId28" Type="http://schemas.openxmlformats.org/officeDocument/2006/relationships/image" Target="../media/image190.png"/><Relationship Id="rId29" Type="http://schemas.openxmlformats.org/officeDocument/2006/relationships/image" Target="../media/image191.png"/><Relationship Id="rId30" Type="http://schemas.openxmlformats.org/officeDocument/2006/relationships/image" Target="../media/image192.png"/><Relationship Id="rId31" Type="http://schemas.openxmlformats.org/officeDocument/2006/relationships/image" Target="../media/image193.png"/><Relationship Id="rId32" Type="http://schemas.openxmlformats.org/officeDocument/2006/relationships/image" Target="../media/image194.png"/><Relationship Id="rId33" Type="http://schemas.openxmlformats.org/officeDocument/2006/relationships/image" Target="../media/image195.png"/><Relationship Id="rId34" Type="http://schemas.openxmlformats.org/officeDocument/2006/relationships/image" Target="../media/image196.png"/><Relationship Id="rId35" Type="http://schemas.openxmlformats.org/officeDocument/2006/relationships/image" Target="../media/image197.png"/><Relationship Id="rId36" Type="http://schemas.openxmlformats.org/officeDocument/2006/relationships/image" Target="../media/image198.png"/><Relationship Id="rId37" Type="http://schemas.openxmlformats.org/officeDocument/2006/relationships/image" Target="../media/image199.png"/><Relationship Id="rId38" Type="http://schemas.openxmlformats.org/officeDocument/2006/relationships/image" Target="../media/image200.png"/><Relationship Id="rId39" Type="http://schemas.openxmlformats.org/officeDocument/2006/relationships/image" Target="../media/image201.png"/><Relationship Id="rId40" Type="http://schemas.openxmlformats.org/officeDocument/2006/relationships/image" Target="../media/image202.png"/><Relationship Id="rId41" Type="http://schemas.openxmlformats.org/officeDocument/2006/relationships/image" Target="../media/image203.png"/><Relationship Id="rId42" Type="http://schemas.openxmlformats.org/officeDocument/2006/relationships/image" Target="../media/image204.png"/><Relationship Id="rId43" Type="http://schemas.openxmlformats.org/officeDocument/2006/relationships/image" Target="../media/image205.png"/><Relationship Id="rId44" Type="http://schemas.openxmlformats.org/officeDocument/2006/relationships/image" Target="../media/image206.png"/><Relationship Id="rId45" Type="http://schemas.openxmlformats.org/officeDocument/2006/relationships/image" Target="../media/image207.png"/><Relationship Id="rId46" Type="http://schemas.openxmlformats.org/officeDocument/2006/relationships/image" Target="../media/image20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Relationship Id="rId16" Type="http://schemas.openxmlformats.org/officeDocument/2006/relationships/image" Target="../media/image239.png"/><Relationship Id="rId17" Type="http://schemas.openxmlformats.org/officeDocument/2006/relationships/image" Target="../media/image24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37706" y="8266433"/>
            <a:ext cx="2339536" cy="2339536"/>
            <a:chOff x="14937706" y="8266433"/>
            <a:chExt cx="2339536" cy="23395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37706" y="8266433"/>
              <a:ext cx="2339536" cy="23395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354698" y="-2460714"/>
            <a:ext cx="7591318" cy="10380538"/>
            <a:chOff x="-6354698" y="-2460714"/>
            <a:chExt cx="7591318" cy="103805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4698" y="-2460714"/>
              <a:ext cx="7591318" cy="103805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276" y="0"/>
            <a:ext cx="15303550" cy="6900372"/>
            <a:chOff x="896276" y="0"/>
            <a:chExt cx="15303550" cy="6900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276" y="0"/>
              <a:ext cx="15303550" cy="690037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3879" y="7284460"/>
            <a:ext cx="5242714" cy="7368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8055" y="7842251"/>
            <a:ext cx="9312333" cy="23001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6354698" y="-2460714"/>
            <a:ext cx="7591318" cy="10380538"/>
            <a:chOff x="-6354698" y="-2460714"/>
            <a:chExt cx="7591318" cy="103805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354698" y="-2460714"/>
              <a:ext cx="7591318" cy="103805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-289286"/>
            <a:ext cx="896276" cy="10734107"/>
            <a:chOff x="0" y="-289286"/>
            <a:chExt cx="896276" cy="107341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-289286"/>
              <a:ext cx="896276" cy="1073410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29478" y="8753478"/>
            <a:ext cx="6179376" cy="4613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552391" y="-1671"/>
            <a:ext cx="7591318" cy="10380538"/>
            <a:chOff x="17552391" y="-1671"/>
            <a:chExt cx="7591318" cy="103805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0800000">
              <a:off x="17552391" y="-1671"/>
              <a:ext cx="7591318" cy="103805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13248" y="-224196"/>
            <a:ext cx="896276" cy="10734107"/>
            <a:chOff x="17913248" y="-224196"/>
            <a:chExt cx="896276" cy="107341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13248" y="-224196"/>
              <a:ext cx="896276" cy="107341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9316" y="7810246"/>
            <a:ext cx="8467063" cy="115669"/>
            <a:chOff x="1599316" y="7810246"/>
            <a:chExt cx="8467063" cy="1156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9316" y="7810246"/>
              <a:ext cx="8467063" cy="1156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99316" y="7720020"/>
            <a:ext cx="4904761" cy="235552"/>
            <a:chOff x="1599316" y="7720020"/>
            <a:chExt cx="4904761" cy="2355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9316" y="7720020"/>
              <a:ext cx="4904761" cy="2355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861177" y="6434592"/>
            <a:ext cx="677299" cy="931560"/>
            <a:chOff x="15861177" y="6434592"/>
            <a:chExt cx="677299" cy="9315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820000">
              <a:off x="15861177" y="6434592"/>
              <a:ext cx="677299" cy="93156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-16200000">
            <a:off x="11059485" y="1271117"/>
            <a:ext cx="12642925" cy="40347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9314" y="8969733"/>
            <a:ext cx="3978010" cy="15168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35011" y="7487992"/>
            <a:ext cx="1220595" cy="4675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34086" y="9695924"/>
            <a:ext cx="1412743" cy="655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11570" y="1743341"/>
            <a:ext cx="9161931" cy="14785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2940960"/>
            <a:ext cx="7526963" cy="899349"/>
            <a:chOff x="1185718" y="2940960"/>
            <a:chExt cx="7526963" cy="8993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77764" y="2491286"/>
              <a:ext cx="15053926" cy="17986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718" y="2940960"/>
              <a:ext cx="7526963" cy="899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95304" y="4077786"/>
            <a:ext cx="6171429" cy="5179923"/>
            <a:chOff x="1995304" y="4077786"/>
            <a:chExt cx="6171429" cy="517992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5304" y="4077786"/>
              <a:ext cx="6171429" cy="51799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82541" y="4195072"/>
            <a:ext cx="8259378" cy="3995662"/>
            <a:chOff x="8982541" y="4195072"/>
            <a:chExt cx="8259378" cy="39956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2541" y="4195072"/>
              <a:ext cx="8259378" cy="399566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77638" y="3171994"/>
            <a:ext cx="3125474" cy="5610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9209" y="2992838"/>
            <a:ext cx="1312491" cy="8980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8591209"/>
            <a:ext cx="7474703" cy="890287"/>
            <a:chOff x="9142857" y="8591209"/>
            <a:chExt cx="7474703" cy="8902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8591209"/>
              <a:ext cx="7474703" cy="8902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15842" y="8584823"/>
            <a:ext cx="9301166" cy="109334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14086" y="9695924"/>
            <a:ext cx="1428943" cy="655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11570" y="1743341"/>
            <a:ext cx="9161931" cy="14785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2940960"/>
            <a:ext cx="7526963" cy="899349"/>
            <a:chOff x="1185718" y="2940960"/>
            <a:chExt cx="7526963" cy="8993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77764" y="2491286"/>
              <a:ext cx="15053926" cy="17986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718" y="2940960"/>
              <a:ext cx="7526963" cy="899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2036" y="4352233"/>
            <a:ext cx="6674327" cy="4296118"/>
            <a:chOff x="1612036" y="4352233"/>
            <a:chExt cx="6674327" cy="42961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12036" y="4352233"/>
              <a:ext cx="6674327" cy="42961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60742" y="4282969"/>
            <a:ext cx="6838933" cy="3628373"/>
            <a:chOff x="9460742" y="4282969"/>
            <a:chExt cx="6838933" cy="36283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0742" y="4282969"/>
              <a:ext cx="6838933" cy="36283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8591209"/>
            <a:ext cx="7474703" cy="609357"/>
            <a:chOff x="9142857" y="8591209"/>
            <a:chExt cx="7474703" cy="6093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42857" y="8591209"/>
              <a:ext cx="7474703" cy="6093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77638" y="3171994"/>
            <a:ext cx="3125474" cy="56108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9209" y="2992838"/>
            <a:ext cx="1312491" cy="89805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726147" y="8622918"/>
            <a:ext cx="8109785" cy="704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92114" y="9686400"/>
            <a:ext cx="1437714" cy="6649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11570" y="1743341"/>
            <a:ext cx="9161931" cy="14785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2940960"/>
            <a:ext cx="7526963" cy="899349"/>
            <a:chOff x="1185718" y="2940960"/>
            <a:chExt cx="7526963" cy="8993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77764" y="2491286"/>
              <a:ext cx="15053926" cy="17986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718" y="2940960"/>
              <a:ext cx="7526963" cy="899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53645" y="4401718"/>
            <a:ext cx="12178425" cy="3979472"/>
            <a:chOff x="3053645" y="4401718"/>
            <a:chExt cx="12178425" cy="39794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53645" y="4401718"/>
              <a:ext cx="12178425" cy="397947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77638" y="3171994"/>
            <a:ext cx="3125474" cy="5610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9209" y="2992838"/>
            <a:ext cx="1312491" cy="8980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454410" y="8648352"/>
            <a:ext cx="9376892" cy="609357"/>
            <a:chOff x="4454410" y="8648352"/>
            <a:chExt cx="9376892" cy="6093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454412" y="8648352"/>
              <a:ext cx="9376889" cy="609357"/>
              <a:chOff x="4454412" y="8648352"/>
              <a:chExt cx="9376889" cy="60935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454412" y="8648352"/>
                <a:ext cx="9376889" cy="60935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10013" y="8680061"/>
              <a:ext cx="9968500" cy="704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08362" y="9695924"/>
            <a:ext cx="1436590" cy="6459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11570" y="1743341"/>
            <a:ext cx="9161931" cy="14785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2940960"/>
            <a:ext cx="7526963" cy="899349"/>
            <a:chOff x="1185718" y="2940960"/>
            <a:chExt cx="7526963" cy="8993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77764" y="2491286"/>
              <a:ext cx="15053926" cy="17986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718" y="2940960"/>
              <a:ext cx="7526963" cy="899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34861" y="4064863"/>
            <a:ext cx="5717519" cy="5345187"/>
            <a:chOff x="2234861" y="4064863"/>
            <a:chExt cx="5717519" cy="53451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4861" y="4064863"/>
              <a:ext cx="5717519" cy="534518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77641" y="3171993"/>
            <a:ext cx="2362846" cy="5610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1125" y="2992839"/>
            <a:ext cx="1313415" cy="8980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47619" y="4839286"/>
            <a:ext cx="5588480" cy="3076212"/>
            <a:chOff x="10547619" y="4839286"/>
            <a:chExt cx="5588480" cy="3076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47619" y="4839286"/>
              <a:ext cx="5588480" cy="30762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42476" y="5034467"/>
            <a:ext cx="4974210" cy="28634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11581" y="9695924"/>
            <a:ext cx="1426933" cy="655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11570" y="1743341"/>
            <a:ext cx="9161931" cy="14785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2940960"/>
            <a:ext cx="7526963" cy="899349"/>
            <a:chOff x="1185718" y="2940960"/>
            <a:chExt cx="7526963" cy="8993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77764" y="2491286"/>
              <a:ext cx="15053926" cy="17986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718" y="2940960"/>
              <a:ext cx="7526963" cy="899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95306" y="4196901"/>
            <a:ext cx="9721374" cy="5087454"/>
            <a:chOff x="1995306" y="4196901"/>
            <a:chExt cx="9721374" cy="50874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95306" y="4196901"/>
              <a:ext cx="9721374" cy="50874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77641" y="3171993"/>
            <a:ext cx="2362846" cy="5610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1125" y="2992839"/>
            <a:ext cx="1313415" cy="8980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69711" y="5612193"/>
            <a:ext cx="5588480" cy="1294034"/>
            <a:chOff x="10969711" y="5612193"/>
            <a:chExt cx="5588480" cy="12940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969711" y="5612193"/>
              <a:ext cx="5588480" cy="1294034"/>
              <a:chOff x="10969711" y="5612193"/>
              <a:chExt cx="5588480" cy="129403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969711" y="5612193"/>
                <a:ext cx="5588480" cy="1294034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264571" y="5807371"/>
              <a:ext cx="4352581" cy="1022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13724" y="9686400"/>
            <a:ext cx="1430029" cy="6649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11570" y="1743341"/>
            <a:ext cx="9161931" cy="14785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2940960"/>
            <a:ext cx="7526963" cy="899349"/>
            <a:chOff x="1185718" y="2940960"/>
            <a:chExt cx="7526963" cy="8993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77764" y="2491286"/>
              <a:ext cx="15053926" cy="17986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718" y="2940960"/>
              <a:ext cx="7526963" cy="899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4317" y="4152305"/>
            <a:ext cx="7927466" cy="3821079"/>
            <a:chOff x="934317" y="4152305"/>
            <a:chExt cx="7927466" cy="38210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4317" y="4152305"/>
              <a:ext cx="7927466" cy="38210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19662" y="4223734"/>
            <a:ext cx="7730049" cy="3749651"/>
            <a:chOff x="9619662" y="4223734"/>
            <a:chExt cx="7730049" cy="37496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9662" y="4223734"/>
              <a:ext cx="7730049" cy="37496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77641" y="3171993"/>
            <a:ext cx="2362846" cy="5610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1125" y="2992839"/>
            <a:ext cx="1313415" cy="8980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54410" y="8648352"/>
            <a:ext cx="9376892" cy="609357"/>
            <a:chOff x="4454410" y="8648352"/>
            <a:chExt cx="9376892" cy="60935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454412" y="8648352"/>
              <a:ext cx="9376889" cy="609357"/>
              <a:chOff x="4454412" y="8648352"/>
              <a:chExt cx="9376889" cy="60935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454412" y="8648352"/>
                <a:ext cx="9376889" cy="60935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50775" y="8680061"/>
              <a:ext cx="11249471" cy="704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10333" y="9686400"/>
            <a:ext cx="1430676" cy="6745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11570" y="1743341"/>
            <a:ext cx="9161931" cy="14785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2940960"/>
            <a:ext cx="7526963" cy="899349"/>
            <a:chOff x="1185718" y="2940960"/>
            <a:chExt cx="7526963" cy="8993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77764" y="2491286"/>
              <a:ext cx="15053926" cy="17986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718" y="2940960"/>
              <a:ext cx="7526963" cy="899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9421" y="4185082"/>
            <a:ext cx="7664046" cy="4982342"/>
            <a:chOff x="1229421" y="4185082"/>
            <a:chExt cx="7664046" cy="49823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9421" y="4185082"/>
              <a:ext cx="7664046" cy="49823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88482" y="2742118"/>
            <a:ext cx="7791532" cy="5072112"/>
            <a:chOff x="9488482" y="2742118"/>
            <a:chExt cx="7791532" cy="50721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88482" y="2742118"/>
              <a:ext cx="7791532" cy="507211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77641" y="3171993"/>
            <a:ext cx="1616474" cy="56108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5439" y="2992839"/>
            <a:ext cx="1309996" cy="8980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590008" y="7909687"/>
            <a:ext cx="5588480" cy="1459417"/>
            <a:chOff x="10590008" y="7909687"/>
            <a:chExt cx="5588480" cy="145941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90008" y="7909687"/>
              <a:ext cx="5588480" cy="145941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884869" y="8009627"/>
            <a:ext cx="4974210" cy="14031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5265" y="956074"/>
            <a:ext cx="9521008" cy="14495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1230" y="802164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5486" y="4825011"/>
            <a:ext cx="12569888" cy="4674989"/>
            <a:chOff x="1015486" y="4825011"/>
            <a:chExt cx="12569888" cy="46749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269458" y="2487516"/>
              <a:ext cx="25139776" cy="934997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5486" y="4825011"/>
              <a:ext cx="12569888" cy="46749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4461" y="4730672"/>
            <a:ext cx="1597964" cy="7278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6200" y="5370262"/>
            <a:ext cx="11939492" cy="3899288"/>
            <a:chOff x="1326200" y="5370262"/>
            <a:chExt cx="11939492" cy="38992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6200" y="5370262"/>
              <a:ext cx="11939492" cy="38992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78442" y="5607230"/>
            <a:ext cx="4566288" cy="3423257"/>
            <a:chOff x="13478442" y="5607230"/>
            <a:chExt cx="4566288" cy="34232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1195298" y="3895602"/>
              <a:ext cx="9132576" cy="684651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3478442" y="5607230"/>
              <a:ext cx="4566288" cy="34232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5878" y="1711712"/>
            <a:ext cx="6766663" cy="3055594"/>
            <a:chOff x="915878" y="1711712"/>
            <a:chExt cx="6766663" cy="30555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5878" y="1711712"/>
              <a:ext cx="6766663" cy="30555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85535" y="1533835"/>
            <a:ext cx="6013432" cy="3364054"/>
            <a:chOff x="10785535" y="1533835"/>
            <a:chExt cx="6013432" cy="33640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785535" y="1533835"/>
              <a:ext cx="6013432" cy="33640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682541" y="1886578"/>
            <a:ext cx="3356979" cy="2895274"/>
            <a:chOff x="7682541" y="1886578"/>
            <a:chExt cx="3356979" cy="289527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82541" y="1886578"/>
              <a:ext cx="3356979" cy="289527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37144" y="5543440"/>
            <a:ext cx="2977661" cy="368451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512114" y="9695924"/>
            <a:ext cx="1434857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5265" y="956074"/>
            <a:ext cx="9521008" cy="14495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1230" y="802164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617360" y="7263567"/>
            <a:ext cx="1085943" cy="1361062"/>
            <a:chOff x="13617360" y="7263567"/>
            <a:chExt cx="1085943" cy="13610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3617360" y="7263567"/>
              <a:ext cx="1085943" cy="13610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67200" y="8145618"/>
            <a:ext cx="4917854" cy="1005468"/>
            <a:chOff x="11767200" y="8145618"/>
            <a:chExt cx="4917854" cy="10054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8273" y="7642883"/>
              <a:ext cx="9835709" cy="201093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67200" y="8145618"/>
              <a:ext cx="4917854" cy="10054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01682" y="8433834"/>
            <a:ext cx="771429" cy="771429"/>
            <a:chOff x="8001682" y="8433834"/>
            <a:chExt cx="771429" cy="7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01682" y="8433834"/>
              <a:ext cx="771429" cy="77142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90288" y="8211373"/>
            <a:ext cx="3382764" cy="1013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31578" y="1886578"/>
            <a:ext cx="5860643" cy="5236843"/>
            <a:chOff x="11431578" y="1886578"/>
            <a:chExt cx="5860643" cy="52368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31578" y="1886578"/>
              <a:ext cx="5860643" cy="52368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0530" y="2069945"/>
            <a:ext cx="8223533" cy="3110755"/>
            <a:chOff x="930530" y="2069945"/>
            <a:chExt cx="8223533" cy="31107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30530" y="2069945"/>
              <a:ext cx="8223533" cy="31107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6354" y="5733241"/>
            <a:ext cx="8448912" cy="3417845"/>
            <a:chOff x="706354" y="5733241"/>
            <a:chExt cx="8448912" cy="34178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6354" y="5733241"/>
              <a:ext cx="8448912" cy="34178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387396" y="3628208"/>
            <a:ext cx="2994089" cy="2865157"/>
            <a:chOff x="8387396" y="3628208"/>
            <a:chExt cx="2994089" cy="28651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87396" y="3628208"/>
              <a:ext cx="2994089" cy="286515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504438" y="9686400"/>
            <a:ext cx="1438838" cy="6649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3719109"/>
            <a:ext cx="6633324" cy="4889624"/>
            <a:chOff x="1185718" y="3719109"/>
            <a:chExt cx="6633324" cy="48896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5718" y="3719109"/>
              <a:ext cx="6633324" cy="48896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89196" y="2224900"/>
            <a:ext cx="4088974" cy="2797942"/>
            <a:chOff x="8789196" y="2224900"/>
            <a:chExt cx="4088974" cy="27979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89196" y="2224900"/>
              <a:ext cx="4088974" cy="27979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9583" y="2221406"/>
            <a:ext cx="4019813" cy="2813434"/>
            <a:chOff x="12989583" y="2221406"/>
            <a:chExt cx="4019813" cy="28134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9583" y="2221406"/>
              <a:ext cx="4019813" cy="28134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05265" y="956074"/>
            <a:ext cx="9521008" cy="14495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71230" y="802164"/>
            <a:ext cx="2661545" cy="68570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65081" y="2732608"/>
            <a:ext cx="5013448" cy="502662"/>
            <a:chOff x="1665081" y="2732608"/>
            <a:chExt cx="5013448" cy="5026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665081" y="2732608"/>
              <a:ext cx="4748321" cy="502662"/>
              <a:chOff x="1665081" y="2732608"/>
              <a:chExt cx="4748321" cy="50266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709079" y="2481277"/>
                <a:ext cx="9496641" cy="100532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65081" y="2732608"/>
                <a:ext cx="4748321" cy="50266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3255" y="2700425"/>
              <a:ext cx="1058230" cy="74704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5530" y="2810658"/>
              <a:ext cx="2447081" cy="532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63375" y="5203019"/>
            <a:ext cx="4326689" cy="4337913"/>
            <a:chOff x="8563375" y="5203019"/>
            <a:chExt cx="4326689" cy="433791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63375" y="5203019"/>
              <a:ext cx="4326689" cy="43379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671300" y="5224189"/>
            <a:ext cx="4349990" cy="4316742"/>
            <a:chOff x="12671300" y="5224189"/>
            <a:chExt cx="4349990" cy="431674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71300" y="5224189"/>
              <a:ext cx="4349990" cy="431674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512114" y="9695924"/>
            <a:ext cx="1434857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71065" y="1698931"/>
            <a:ext cx="9664646" cy="14686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63901" y="4250647"/>
            <a:ext cx="6232515" cy="644591"/>
            <a:chOff x="2363901" y="4250647"/>
            <a:chExt cx="6232515" cy="64459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63901" y="4250647"/>
              <a:ext cx="6232515" cy="644591"/>
              <a:chOff x="2363901" y="4250647"/>
              <a:chExt cx="6232515" cy="64459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-752357" y="3928352"/>
                <a:ext cx="12465029" cy="1289181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363901" y="4250647"/>
                <a:ext cx="6232515" cy="64459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408" y="4174185"/>
              <a:ext cx="1525447" cy="99693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48792" y="4376116"/>
              <a:ext cx="1245211" cy="6571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63901" y="5778437"/>
            <a:ext cx="6232515" cy="644591"/>
            <a:chOff x="2363901" y="5778437"/>
            <a:chExt cx="6232515" cy="64459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363901" y="5778437"/>
              <a:ext cx="6232515" cy="644591"/>
              <a:chOff x="2363901" y="5778437"/>
              <a:chExt cx="6232515" cy="64459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752357" y="5456142"/>
                <a:ext cx="12465029" cy="1289181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363901" y="5778437"/>
                <a:ext cx="6232515" cy="644591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08580" y="5701977"/>
              <a:ext cx="1517341" cy="99693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9278" y="5878507"/>
              <a:ext cx="1473573" cy="6825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63901" y="7306227"/>
            <a:ext cx="6232515" cy="644591"/>
            <a:chOff x="2363901" y="7306227"/>
            <a:chExt cx="6232515" cy="6445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363901" y="7306227"/>
              <a:ext cx="6232515" cy="644591"/>
              <a:chOff x="2363901" y="7306227"/>
              <a:chExt cx="6232515" cy="64459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-752357" y="6983932"/>
                <a:ext cx="12465029" cy="1289181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363901" y="7306227"/>
                <a:ext cx="6232515" cy="64459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06494" y="7229765"/>
              <a:ext cx="1520522" cy="99693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48802" y="7431697"/>
              <a:ext cx="744030" cy="6571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89299" y="4250647"/>
            <a:ext cx="6232515" cy="644591"/>
            <a:chOff x="9689299" y="4250647"/>
            <a:chExt cx="6232515" cy="644591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689299" y="4250647"/>
              <a:ext cx="6232515" cy="644591"/>
              <a:chOff x="9689299" y="4250647"/>
              <a:chExt cx="6232515" cy="64459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573042" y="3928352"/>
                <a:ext cx="12465029" cy="128918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689299" y="4250647"/>
                <a:ext cx="6232515" cy="64459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29027" y="4174183"/>
              <a:ext cx="1521790" cy="996933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74192" y="4376116"/>
              <a:ext cx="1684288" cy="6571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89299" y="5778437"/>
            <a:ext cx="6232515" cy="644591"/>
            <a:chOff x="9689299" y="5778437"/>
            <a:chExt cx="6232515" cy="64459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689299" y="5778437"/>
              <a:ext cx="6232515" cy="644591"/>
              <a:chOff x="9689299" y="5778437"/>
              <a:chExt cx="6232515" cy="64459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6573042" y="5456142"/>
                <a:ext cx="12465029" cy="1289181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689299" y="5778437"/>
                <a:ext cx="6232515" cy="64459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36913" y="5701979"/>
              <a:ext cx="1516950" cy="996931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64669" y="5848802"/>
              <a:ext cx="1220507" cy="7081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89299" y="7306227"/>
            <a:ext cx="6232515" cy="644591"/>
            <a:chOff x="9689299" y="7306227"/>
            <a:chExt cx="6232515" cy="64459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689299" y="7306227"/>
              <a:ext cx="6232515" cy="644591"/>
              <a:chOff x="9689299" y="7306227"/>
              <a:chExt cx="6232515" cy="64459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6573042" y="6983932"/>
                <a:ext cx="12465029" cy="1289181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689299" y="7306227"/>
                <a:ext cx="6232515" cy="644591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34609" y="7229765"/>
              <a:ext cx="1517122" cy="996931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064669" y="7406297"/>
              <a:ext cx="2695364" cy="682535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6514099" y="9695927"/>
            <a:ext cx="1415600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7567" y="3840046"/>
            <a:ext cx="6208476" cy="4597628"/>
            <a:chOff x="1067567" y="3840046"/>
            <a:chExt cx="6208476" cy="45976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7567" y="3840046"/>
              <a:ext cx="6208476" cy="45976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8832" y="2084521"/>
            <a:ext cx="5676190" cy="2761905"/>
            <a:chOff x="10008832" y="2084521"/>
            <a:chExt cx="5676190" cy="27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008832" y="2084521"/>
              <a:ext cx="5672623" cy="2754740"/>
              <a:chOff x="10008832" y="2084521"/>
              <a:chExt cx="5672623" cy="275474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008832" y="2084521"/>
                <a:ext cx="5672623" cy="27547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039027" y="4133477"/>
              <a:ext cx="2387473" cy="34198"/>
              <a:chOff x="10039027" y="4133477"/>
              <a:chExt cx="2387473" cy="3419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39027" y="4133477"/>
                <a:ext cx="2387473" cy="3419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466519" y="4983523"/>
            <a:ext cx="5378624" cy="4054932"/>
            <a:chOff x="7466519" y="4983523"/>
            <a:chExt cx="5378624" cy="4054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6519" y="4983523"/>
              <a:ext cx="5378624" cy="40549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87485" y="4919312"/>
            <a:ext cx="4603930" cy="4017154"/>
            <a:chOff x="12887485" y="4919312"/>
            <a:chExt cx="4603930" cy="40171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7485" y="4919312"/>
              <a:ext cx="4603930" cy="401715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05265" y="956074"/>
            <a:ext cx="9521008" cy="144959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71230" y="802164"/>
            <a:ext cx="2661545" cy="68570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65081" y="2732608"/>
            <a:ext cx="5013448" cy="502662"/>
            <a:chOff x="1665081" y="2732608"/>
            <a:chExt cx="5013448" cy="50266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665081" y="2732608"/>
              <a:ext cx="4748321" cy="502662"/>
              <a:chOff x="1665081" y="2732608"/>
              <a:chExt cx="4748321" cy="50266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-709079" y="2481277"/>
                <a:ext cx="9496641" cy="1005324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665081" y="2732608"/>
                <a:ext cx="4748321" cy="50266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23202" y="2690897"/>
              <a:ext cx="1058402" cy="76609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45054" y="2830454"/>
              <a:ext cx="3373852" cy="51243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512114" y="9695924"/>
            <a:ext cx="1434857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01543" y="5446987"/>
            <a:ext cx="6323600" cy="3161800"/>
            <a:chOff x="3101543" y="5446987"/>
            <a:chExt cx="6323600" cy="31618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1543" y="5446987"/>
              <a:ext cx="6323600" cy="31618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4741" y="1992428"/>
            <a:ext cx="6323600" cy="3161800"/>
            <a:chOff x="8854741" y="1992428"/>
            <a:chExt cx="6323600" cy="31618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4741" y="1992428"/>
              <a:ext cx="6323600" cy="31618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01543" y="1992428"/>
            <a:ext cx="6323600" cy="3161800"/>
            <a:chOff x="3101543" y="1992428"/>
            <a:chExt cx="6323600" cy="31618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1543" y="1992428"/>
              <a:ext cx="6323600" cy="31618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54741" y="5410392"/>
            <a:ext cx="6323600" cy="3161800"/>
            <a:chOff x="8854741" y="5410392"/>
            <a:chExt cx="6323600" cy="31618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4741" y="5410392"/>
              <a:ext cx="6323600" cy="316180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05265" y="956074"/>
            <a:ext cx="9521008" cy="14495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1230" y="802164"/>
            <a:ext cx="2661545" cy="68570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42683" y="8626707"/>
            <a:ext cx="6200348" cy="831687"/>
            <a:chOff x="6042683" y="8626707"/>
            <a:chExt cx="6200348" cy="8316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042683" y="8626707"/>
              <a:ext cx="6200348" cy="831687"/>
              <a:chOff x="6042683" y="8626707"/>
              <a:chExt cx="6200348" cy="83168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942509" y="8210863"/>
                <a:ext cx="12400697" cy="1663373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042683" y="8626707"/>
                <a:ext cx="6200348" cy="83168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46005" y="8890874"/>
              <a:ext cx="5697289" cy="51555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530333" y="9695924"/>
            <a:ext cx="1412638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5265" y="956074"/>
            <a:ext cx="9521008" cy="14495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1230" y="802164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54332" y="2639958"/>
            <a:ext cx="5669018" cy="5272988"/>
            <a:chOff x="9754332" y="2639958"/>
            <a:chExt cx="5669018" cy="5272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54332" y="2639958"/>
              <a:ext cx="5669018" cy="52729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03366" y="2641249"/>
            <a:ext cx="6010890" cy="6793891"/>
            <a:chOff x="3003366" y="2641249"/>
            <a:chExt cx="6010890" cy="67938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3366" y="2641249"/>
              <a:ext cx="6010890" cy="67938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2377" y="2088253"/>
            <a:ext cx="4281546" cy="455223"/>
            <a:chOff x="2992377" y="2088253"/>
            <a:chExt cx="4281546" cy="4552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1604" y="1860642"/>
              <a:ext cx="8563092" cy="91044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2377" y="2088253"/>
              <a:ext cx="4281546" cy="45522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73045" y="2042528"/>
            <a:ext cx="1040838" cy="6923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60896" y="2158939"/>
            <a:ext cx="1913662" cy="4842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54332" y="2088253"/>
            <a:ext cx="4281546" cy="455223"/>
            <a:chOff x="9754332" y="2088253"/>
            <a:chExt cx="4281546" cy="4552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13559" y="1860642"/>
              <a:ext cx="8563092" cy="91044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54332" y="2088253"/>
              <a:ext cx="4281546" cy="45522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52134" y="2042528"/>
            <a:ext cx="1036943" cy="6923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32366" y="2176873"/>
            <a:ext cx="1809786" cy="4640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508362" y="9695924"/>
            <a:ext cx="1421410" cy="6459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5265" y="956074"/>
            <a:ext cx="9521008" cy="14495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1230" y="802164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54332" y="2639958"/>
            <a:ext cx="5669018" cy="5272988"/>
            <a:chOff x="9754332" y="2639958"/>
            <a:chExt cx="5669018" cy="52729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54332" y="2639958"/>
              <a:ext cx="5669018" cy="52729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03366" y="2641249"/>
            <a:ext cx="6010890" cy="6793891"/>
            <a:chOff x="3003366" y="2641249"/>
            <a:chExt cx="6010890" cy="679389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3366" y="2641249"/>
              <a:ext cx="6010890" cy="67938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2377" y="2088253"/>
            <a:ext cx="4281546" cy="455223"/>
            <a:chOff x="2992377" y="2088253"/>
            <a:chExt cx="4281546" cy="45522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1604" y="1860642"/>
              <a:ext cx="8563092" cy="91044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92377" y="2088253"/>
              <a:ext cx="4281546" cy="45522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73045" y="2042528"/>
            <a:ext cx="1040838" cy="6923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60896" y="2158939"/>
            <a:ext cx="1913662" cy="4842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54332" y="2088253"/>
            <a:ext cx="4281546" cy="455223"/>
            <a:chOff x="9754332" y="2088253"/>
            <a:chExt cx="4281546" cy="4552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13559" y="1860642"/>
              <a:ext cx="8563092" cy="910446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54332" y="2088253"/>
              <a:ext cx="4281546" cy="45522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52134" y="2042528"/>
            <a:ext cx="1036943" cy="6923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32366" y="2176873"/>
            <a:ext cx="1809786" cy="4640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872879" y="8465090"/>
            <a:ext cx="6200348" cy="831687"/>
            <a:chOff x="9872879" y="8465090"/>
            <a:chExt cx="6200348" cy="8316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872879" y="8465090"/>
              <a:ext cx="6200348" cy="831687"/>
              <a:chOff x="9872879" y="8465090"/>
              <a:chExt cx="6200348" cy="83168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772705" y="8049247"/>
                <a:ext cx="12400697" cy="1663373"/>
              </a:xfrm>
              <a:prstGeom prst="rect">
                <a:avLst/>
              </a:prstGeom>
            </p:spPr>
          </p:pic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872879" y="8465090"/>
                <a:ext cx="6200348" cy="83168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77535" y="8719106"/>
              <a:ext cx="7305956" cy="54854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6524619" y="9695924"/>
            <a:ext cx="1420257" cy="6459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1904" y="2246787"/>
            <a:ext cx="10281907" cy="57921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05265" y="956074"/>
            <a:ext cx="9521008" cy="14495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802164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24463" y="8556000"/>
            <a:ext cx="4236788" cy="609357"/>
            <a:chOff x="7024463" y="8556000"/>
            <a:chExt cx="4236788" cy="60935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024466" y="8556000"/>
              <a:ext cx="4236785" cy="609357"/>
              <a:chOff x="7024466" y="8556000"/>
              <a:chExt cx="4236785" cy="60935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24466" y="8556000"/>
                <a:ext cx="4236785" cy="60935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66514" y="8587709"/>
              <a:ext cx="5351500" cy="7043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27829" y="9695924"/>
            <a:ext cx="1410629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5565" y="2951210"/>
            <a:ext cx="5808889" cy="4450440"/>
            <a:chOff x="845565" y="2951210"/>
            <a:chExt cx="5808889" cy="44504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565" y="2951210"/>
              <a:ext cx="5808889" cy="4450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30626" y="2951210"/>
            <a:ext cx="5808889" cy="4435234"/>
            <a:chOff x="11630626" y="2951210"/>
            <a:chExt cx="5808889" cy="44352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30626" y="2951210"/>
              <a:ext cx="5808889" cy="443523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05265" y="956074"/>
            <a:ext cx="9521008" cy="14495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71230" y="802164"/>
            <a:ext cx="2661545" cy="685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56278" y="7857537"/>
            <a:ext cx="3547500" cy="510220"/>
            <a:chOff x="1956278" y="7857537"/>
            <a:chExt cx="3547500" cy="51022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956278" y="7857537"/>
              <a:ext cx="3547497" cy="510220"/>
              <a:chOff x="1956278" y="7857537"/>
              <a:chExt cx="3547497" cy="51022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56278" y="7857537"/>
                <a:ext cx="3547497" cy="51022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8482" y="7884089"/>
              <a:ext cx="4811642" cy="5897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81264" y="7852695"/>
            <a:ext cx="3547538" cy="510220"/>
            <a:chOff x="12781264" y="7852695"/>
            <a:chExt cx="3547538" cy="5102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781264" y="7852695"/>
              <a:ext cx="3547497" cy="510220"/>
              <a:chOff x="12781264" y="7852695"/>
              <a:chExt cx="3547497" cy="51022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781264" y="7852695"/>
                <a:ext cx="3547497" cy="51022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646268" y="7879245"/>
              <a:ext cx="4890138" cy="58970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105895" y="2102952"/>
            <a:ext cx="7379705" cy="8914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900303" y="2900343"/>
            <a:ext cx="4505677" cy="4485027"/>
            <a:chOff x="6900303" y="2900343"/>
            <a:chExt cx="4505677" cy="44850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0303" y="2900343"/>
              <a:ext cx="4505677" cy="448502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29971" y="9695924"/>
            <a:ext cx="1410248" cy="6459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34479" y="2416209"/>
            <a:ext cx="6321996" cy="6529014"/>
            <a:chOff x="2434479" y="2416209"/>
            <a:chExt cx="6321996" cy="65290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4479" y="2416209"/>
              <a:ext cx="6321996" cy="65290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7426" y="2416209"/>
            <a:ext cx="6321996" cy="6529014"/>
            <a:chOff x="9527426" y="2416209"/>
            <a:chExt cx="6321996" cy="65290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27426" y="2416209"/>
              <a:ext cx="6321996" cy="65290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05265" y="956074"/>
            <a:ext cx="9521008" cy="144959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71230" y="802164"/>
            <a:ext cx="2661545" cy="685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67081" y="5703621"/>
            <a:ext cx="6603337" cy="28571"/>
            <a:chOff x="5867081" y="5703621"/>
            <a:chExt cx="6603337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5867081" y="5703621"/>
              <a:ext cx="6603337" cy="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26581" y="9695924"/>
            <a:ext cx="1414371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5265" y="956074"/>
            <a:ext cx="9521008" cy="14495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1230" y="802164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67081" y="5703621"/>
            <a:ext cx="6603337" cy="28571"/>
            <a:chOff x="5867081" y="5703621"/>
            <a:chExt cx="6603337" cy="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867081" y="5703621"/>
              <a:ext cx="6603337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4885" y="2462725"/>
            <a:ext cx="6254921" cy="6459742"/>
            <a:chOff x="9544885" y="2462725"/>
            <a:chExt cx="6254921" cy="64597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44885" y="2462725"/>
              <a:ext cx="6254921" cy="64597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82020" y="2462725"/>
            <a:ext cx="6254921" cy="6459742"/>
            <a:chOff x="2482020" y="2462725"/>
            <a:chExt cx="6254921" cy="64597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2020" y="2462725"/>
              <a:ext cx="6254921" cy="645974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528371" y="9695924"/>
            <a:ext cx="1418524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3817" y="1719208"/>
            <a:ext cx="9963674" cy="14459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3411" y="2735754"/>
            <a:ext cx="13784137" cy="8228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3600202"/>
            <a:ext cx="8116709" cy="3773911"/>
            <a:chOff x="1185718" y="3600202"/>
            <a:chExt cx="8116709" cy="3773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5718" y="3600202"/>
              <a:ext cx="8116709" cy="3773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6573" y="3760841"/>
            <a:ext cx="4113211" cy="6514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9572" y="5818799"/>
            <a:ext cx="7362734" cy="28571"/>
            <a:chOff x="1639572" y="5818799"/>
            <a:chExt cx="7362734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572" y="5818799"/>
              <a:ext cx="7362734" cy="285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7724" y="4651810"/>
            <a:ext cx="6169067" cy="12463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5143" y="6066715"/>
            <a:ext cx="6274819" cy="12463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92570" y="4171631"/>
            <a:ext cx="7516016" cy="2198871"/>
            <a:chOff x="9792570" y="4171631"/>
            <a:chExt cx="7516016" cy="21988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92570" y="4171631"/>
              <a:ext cx="7516016" cy="21988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81192" y="4332270"/>
            <a:ext cx="4180497" cy="6514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74265" y="6680049"/>
            <a:ext cx="7534320" cy="1968303"/>
            <a:chOff x="9774265" y="6680049"/>
            <a:chExt cx="7534320" cy="196830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74265" y="6680049"/>
              <a:ext cx="7534320" cy="196830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08165" y="6840689"/>
            <a:ext cx="3022811" cy="6514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45748" y="7697677"/>
            <a:ext cx="6976410" cy="854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5718" y="7592245"/>
            <a:ext cx="8116709" cy="1790571"/>
            <a:chOff x="1185718" y="7592245"/>
            <a:chExt cx="8116709" cy="179057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85718" y="7592245"/>
              <a:ext cx="8116709" cy="179057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60537" y="7733839"/>
            <a:ext cx="3914545" cy="65140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57154" y="8545580"/>
            <a:ext cx="6968152" cy="8542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520695" y="9695924"/>
            <a:ext cx="1422505" cy="64594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64095" y="5163057"/>
            <a:ext cx="7007619" cy="12463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3817" y="1719208"/>
            <a:ext cx="9963674" cy="14459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3411" y="2735754"/>
            <a:ext cx="13784137" cy="8228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3600202"/>
            <a:ext cx="8116709" cy="3773911"/>
            <a:chOff x="1185718" y="3600202"/>
            <a:chExt cx="8116709" cy="37739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5718" y="3600202"/>
              <a:ext cx="8116709" cy="37739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6573" y="3760841"/>
            <a:ext cx="4113211" cy="6514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9572" y="5818799"/>
            <a:ext cx="7362734" cy="28571"/>
            <a:chOff x="1639572" y="5818799"/>
            <a:chExt cx="7362734" cy="285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9572" y="5818799"/>
              <a:ext cx="7362734" cy="285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97724" y="4651810"/>
            <a:ext cx="7460552" cy="12463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5143" y="6066714"/>
            <a:ext cx="7552895" cy="12463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92570" y="4171631"/>
            <a:ext cx="7516016" cy="2198871"/>
            <a:chOff x="9792570" y="4171631"/>
            <a:chExt cx="7516016" cy="21988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92570" y="4171631"/>
              <a:ext cx="7516016" cy="21988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81192" y="4332270"/>
            <a:ext cx="4180497" cy="6514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64095" y="5163057"/>
            <a:ext cx="7032638" cy="12463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74265" y="6680049"/>
            <a:ext cx="7534320" cy="1968303"/>
            <a:chOff x="9774265" y="6680049"/>
            <a:chExt cx="7534320" cy="19683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74265" y="6680049"/>
              <a:ext cx="7534320" cy="196830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08165" y="6840689"/>
            <a:ext cx="3022811" cy="6514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45714" y="7697676"/>
            <a:ext cx="5183752" cy="854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5718" y="7592245"/>
            <a:ext cx="8116709" cy="1790571"/>
            <a:chOff x="1185718" y="7592245"/>
            <a:chExt cx="8116709" cy="17905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5718" y="7592245"/>
              <a:ext cx="8116709" cy="179057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60537" y="7733839"/>
            <a:ext cx="3914545" cy="65140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57152" y="8545581"/>
            <a:ext cx="7309924" cy="8542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528371" y="9695924"/>
            <a:ext cx="1418524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7304" y="4248129"/>
            <a:ext cx="4228571" cy="4228571"/>
            <a:chOff x="2087304" y="4248129"/>
            <a:chExt cx="4228571" cy="42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6982" y="2133843"/>
              <a:ext cx="8457143" cy="845714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7304" y="4248129"/>
              <a:ext cx="4228571" cy="42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83297" y="5859681"/>
            <a:ext cx="8415114" cy="1005468"/>
            <a:chOff x="7783297" y="5859681"/>
            <a:chExt cx="8415114" cy="10054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5740" y="5356947"/>
              <a:ext cx="16830227" cy="201093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3297" y="5859681"/>
              <a:ext cx="8415114" cy="10054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82735" y="5998611"/>
            <a:ext cx="2064250" cy="65140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32258" y="6348135"/>
            <a:ext cx="690919" cy="4457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38763" y="6162954"/>
            <a:ext cx="3235480" cy="5302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05134" y="5924847"/>
            <a:ext cx="1521933" cy="9779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83297" y="4336126"/>
            <a:ext cx="8415114" cy="1005468"/>
            <a:chOff x="7783297" y="4336126"/>
            <a:chExt cx="8415114" cy="10054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5740" y="3833392"/>
              <a:ext cx="16830227" cy="201093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83297" y="4336126"/>
              <a:ext cx="8415114" cy="10054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2259" y="4499183"/>
            <a:ext cx="1598554" cy="62728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32258" y="4824582"/>
            <a:ext cx="564900" cy="4457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38763" y="4639402"/>
            <a:ext cx="3586737" cy="53027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480832" y="4401288"/>
            <a:ext cx="1525732" cy="97790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83297" y="7383235"/>
            <a:ext cx="8415114" cy="1005468"/>
            <a:chOff x="7783297" y="7383235"/>
            <a:chExt cx="8415114" cy="100546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75740" y="6880501"/>
              <a:ext cx="16830227" cy="201093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83297" y="7383235"/>
              <a:ext cx="8415114" cy="100546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882735" y="7522164"/>
            <a:ext cx="1855602" cy="6514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932258" y="7871687"/>
            <a:ext cx="552442" cy="4457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29240" y="7670249"/>
            <a:ext cx="2953518" cy="5363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510099" y="7448403"/>
            <a:ext cx="1517342" cy="9779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61905" y="4780952"/>
            <a:ext cx="1085943" cy="3162925"/>
            <a:chOff x="6761905" y="4780952"/>
            <a:chExt cx="1085943" cy="3162925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61905" y="4780952"/>
              <a:ext cx="1085943" cy="31629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530333" y="9695924"/>
            <a:ext cx="1414476" cy="65546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480293" y="1751665"/>
            <a:ext cx="9427513" cy="146456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3817" y="1719208"/>
            <a:ext cx="9963674" cy="14459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028571" y="4190259"/>
            <a:ext cx="4228571" cy="4228571"/>
            <a:chOff x="7028571" y="4190259"/>
            <a:chExt cx="4228571" cy="42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4286" y="2075973"/>
              <a:ext cx="8457143" cy="845714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8571" y="4190259"/>
              <a:ext cx="4228571" cy="4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00814" y="3899740"/>
            <a:ext cx="4467416" cy="1110906"/>
            <a:chOff x="12400814" y="3899740"/>
            <a:chExt cx="4467416" cy="11109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67106" y="3344287"/>
              <a:ext cx="8934832" cy="222181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00814" y="3899740"/>
              <a:ext cx="4467416" cy="11109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66490" y="4120995"/>
            <a:ext cx="682318" cy="682318"/>
            <a:chOff x="12566490" y="4120995"/>
            <a:chExt cx="682318" cy="6823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66490" y="4120995"/>
              <a:ext cx="682318" cy="6823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10714" y="4333730"/>
            <a:ext cx="646824" cy="242927"/>
            <a:chOff x="11810714" y="4333730"/>
            <a:chExt cx="646824" cy="2429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10714" y="4333730"/>
              <a:ext cx="646824" cy="2429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26039" y="4175127"/>
            <a:ext cx="2290571" cy="6930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00814" y="5706688"/>
            <a:ext cx="4467416" cy="1110906"/>
            <a:chOff x="12400814" y="5706688"/>
            <a:chExt cx="4467416" cy="11109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67106" y="5151234"/>
              <a:ext cx="8934832" cy="222181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00814" y="5706688"/>
              <a:ext cx="4467416" cy="11109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66490" y="5927943"/>
            <a:ext cx="682318" cy="682318"/>
            <a:chOff x="12566490" y="5927943"/>
            <a:chExt cx="682318" cy="68231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66490" y="5927943"/>
              <a:ext cx="682318" cy="6823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10714" y="6140678"/>
            <a:ext cx="646824" cy="242927"/>
            <a:chOff x="11810714" y="6140678"/>
            <a:chExt cx="646824" cy="2429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10714" y="6140678"/>
              <a:ext cx="646824" cy="24292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26039" y="5982079"/>
            <a:ext cx="2520895" cy="69306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95148" y="7379245"/>
            <a:ext cx="4467416" cy="1110906"/>
            <a:chOff x="12395148" y="7379245"/>
            <a:chExt cx="4467416" cy="111090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61440" y="6823792"/>
              <a:ext cx="8934832" cy="222181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95148" y="7379245"/>
              <a:ext cx="4467416" cy="11109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560824" y="7600500"/>
            <a:ext cx="682318" cy="682318"/>
            <a:chOff x="12560824" y="7600500"/>
            <a:chExt cx="682318" cy="6823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60824" y="7600500"/>
              <a:ext cx="682318" cy="6823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805048" y="7813235"/>
            <a:ext cx="646824" cy="242927"/>
            <a:chOff x="11805048" y="7813235"/>
            <a:chExt cx="646824" cy="24292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05048" y="7813235"/>
              <a:ext cx="646824" cy="24292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10896" y="7627975"/>
            <a:ext cx="2528324" cy="71972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91011" y="2735754"/>
            <a:ext cx="13066927" cy="82284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19057" y="3828419"/>
            <a:ext cx="4467416" cy="1110906"/>
            <a:chOff x="1319057" y="3828419"/>
            <a:chExt cx="4467416" cy="111090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914651" y="3272966"/>
              <a:ext cx="8934832" cy="222181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19057" y="3828419"/>
              <a:ext cx="4467416" cy="11109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38479" y="4049674"/>
            <a:ext cx="682318" cy="682318"/>
            <a:chOff x="4938479" y="4049674"/>
            <a:chExt cx="682318" cy="682318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38479" y="4049674"/>
              <a:ext cx="682318" cy="6823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29749" y="4262409"/>
            <a:ext cx="646824" cy="242927"/>
            <a:chOff x="5729749" y="4262409"/>
            <a:chExt cx="646824" cy="24292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29749" y="4262409"/>
              <a:ext cx="646824" cy="24292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9057" y="5635367"/>
            <a:ext cx="4467416" cy="1110906"/>
            <a:chOff x="1319057" y="5635367"/>
            <a:chExt cx="4467416" cy="1110906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914651" y="5079914"/>
              <a:ext cx="8934832" cy="2221813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19057" y="5635367"/>
              <a:ext cx="4467416" cy="11109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938479" y="5856622"/>
            <a:ext cx="682318" cy="682318"/>
            <a:chOff x="4938479" y="5856622"/>
            <a:chExt cx="682318" cy="68231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938479" y="5856622"/>
              <a:ext cx="682318" cy="68231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729749" y="6069357"/>
            <a:ext cx="646824" cy="242927"/>
            <a:chOff x="5729749" y="6069357"/>
            <a:chExt cx="646824" cy="24292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29749" y="6069357"/>
              <a:ext cx="646824" cy="24292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24723" y="7307924"/>
            <a:ext cx="4467416" cy="1110906"/>
            <a:chOff x="1324723" y="7307924"/>
            <a:chExt cx="4467416" cy="111090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-908985" y="6752471"/>
              <a:ext cx="8934832" cy="2221813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24723" y="7307924"/>
              <a:ext cx="4467416" cy="111090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944145" y="7529179"/>
            <a:ext cx="682318" cy="682318"/>
            <a:chOff x="4944145" y="7529179"/>
            <a:chExt cx="682318" cy="682318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944145" y="7529179"/>
              <a:ext cx="682318" cy="68231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735416" y="7741914"/>
            <a:ext cx="646824" cy="242927"/>
            <a:chOff x="5735416" y="7741914"/>
            <a:chExt cx="646824" cy="24292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35416" y="7741914"/>
              <a:ext cx="646824" cy="242927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6528371" y="9695924"/>
            <a:ext cx="1418524" cy="655467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857879" y="3893155"/>
            <a:ext cx="2372933" cy="1119571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857879" y="5700107"/>
            <a:ext cx="2372933" cy="1119571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852260" y="7563136"/>
            <a:ext cx="1322076" cy="71972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3817" y="1719208"/>
            <a:ext cx="9963674" cy="14459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11739" y="4130890"/>
            <a:ext cx="4228571" cy="4228571"/>
            <a:chOff x="3911739" y="4130890"/>
            <a:chExt cx="4228571" cy="4228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7453" y="2016604"/>
              <a:ext cx="8457143" cy="845714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1739" y="4130890"/>
              <a:ext cx="4228571" cy="42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07039" y="3949970"/>
            <a:ext cx="4467416" cy="1110906"/>
            <a:chOff x="11207039" y="3949970"/>
            <a:chExt cx="4467416" cy="11109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73331" y="3394517"/>
              <a:ext cx="8934832" cy="222181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07039" y="3949970"/>
              <a:ext cx="4467416" cy="111090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72714" y="4171225"/>
            <a:ext cx="682318" cy="682318"/>
            <a:chOff x="11372714" y="4171225"/>
            <a:chExt cx="682318" cy="68231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72714" y="4171225"/>
              <a:ext cx="682318" cy="6823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591218" y="4383960"/>
            <a:ext cx="1672544" cy="242927"/>
            <a:chOff x="9591218" y="4383960"/>
            <a:chExt cx="1672544" cy="2429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91218" y="4383960"/>
              <a:ext cx="1672544" cy="2429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32221" y="4225355"/>
            <a:ext cx="2290571" cy="6930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07039" y="5756918"/>
            <a:ext cx="4467416" cy="1110906"/>
            <a:chOff x="11207039" y="5756918"/>
            <a:chExt cx="4467416" cy="111090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73331" y="5201464"/>
              <a:ext cx="8934832" cy="222181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07039" y="5756918"/>
              <a:ext cx="4467416" cy="11109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72714" y="5978173"/>
            <a:ext cx="682318" cy="682318"/>
            <a:chOff x="11372714" y="5978173"/>
            <a:chExt cx="682318" cy="68231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72714" y="5978173"/>
              <a:ext cx="682318" cy="6823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591218" y="6190908"/>
            <a:ext cx="1672544" cy="242927"/>
            <a:chOff x="9591218" y="6190908"/>
            <a:chExt cx="1672544" cy="24292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91218" y="6190908"/>
              <a:ext cx="1672544" cy="24292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422698" y="6005650"/>
            <a:ext cx="3042981" cy="7197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201372" y="7429475"/>
            <a:ext cx="4467416" cy="1110906"/>
            <a:chOff x="11201372" y="7429475"/>
            <a:chExt cx="4467416" cy="111090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67664" y="6874022"/>
              <a:ext cx="8934832" cy="222181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01372" y="7429475"/>
              <a:ext cx="4467416" cy="111090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367048" y="7650730"/>
            <a:ext cx="682318" cy="682318"/>
            <a:chOff x="11367048" y="7650730"/>
            <a:chExt cx="682318" cy="68231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67048" y="7650730"/>
              <a:ext cx="682318" cy="6823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91218" y="7863465"/>
            <a:ext cx="1666878" cy="242927"/>
            <a:chOff x="9591218" y="7863465"/>
            <a:chExt cx="1666878" cy="24292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91218" y="7863465"/>
              <a:ext cx="1666878" cy="242927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417079" y="7678202"/>
            <a:ext cx="1848552" cy="71972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89354" y="2735754"/>
            <a:ext cx="13368575" cy="82284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533552" y="9695924"/>
            <a:ext cx="1409533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2066" y="4069304"/>
            <a:ext cx="13701583" cy="1235676"/>
            <a:chOff x="2292066" y="4069304"/>
            <a:chExt cx="13701583" cy="12356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558725" y="3451466"/>
              <a:ext cx="27403165" cy="247135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2066" y="4069304"/>
              <a:ext cx="13701583" cy="12356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8316" y="4381468"/>
            <a:ext cx="2587526" cy="6732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04767" y="5802181"/>
            <a:ext cx="13701583" cy="1235676"/>
            <a:chOff x="2304767" y="5802181"/>
            <a:chExt cx="13701583" cy="12356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4546025" y="5184343"/>
              <a:ext cx="27403165" cy="247135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04767" y="5802181"/>
              <a:ext cx="13701583" cy="12356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5221" y="6115773"/>
            <a:ext cx="2850983" cy="67322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04767" y="7536485"/>
            <a:ext cx="13701583" cy="1235676"/>
            <a:chOff x="2304767" y="7536485"/>
            <a:chExt cx="13701583" cy="12356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4546025" y="6918648"/>
              <a:ext cx="27403165" cy="247135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4767" y="7536485"/>
              <a:ext cx="13701583" cy="12356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229468" y="7890364"/>
            <a:ext cx="2583374" cy="65140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10465" y="1766836"/>
            <a:ext cx="7885103" cy="143092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87810" y="4301549"/>
            <a:ext cx="886316" cy="771186"/>
            <a:chOff x="5387810" y="4301549"/>
            <a:chExt cx="886316" cy="77118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87810" y="4301549"/>
              <a:ext cx="886316" cy="7711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62250" y="4284552"/>
            <a:ext cx="1439338" cy="810527"/>
            <a:chOff x="7062250" y="4284552"/>
            <a:chExt cx="1439338" cy="81052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62250" y="4284552"/>
              <a:ext cx="1439338" cy="8105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45182" y="4209234"/>
            <a:ext cx="1468107" cy="954269"/>
            <a:chOff x="8845182" y="4209234"/>
            <a:chExt cx="1468107" cy="9542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45182" y="4209234"/>
              <a:ext cx="1468107" cy="9542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71362" y="4259780"/>
            <a:ext cx="885339" cy="834986"/>
            <a:chOff x="10671362" y="4259780"/>
            <a:chExt cx="885339" cy="8349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71362" y="4259780"/>
              <a:ext cx="885339" cy="8349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69239" y="4155018"/>
            <a:ext cx="1908539" cy="1073553"/>
            <a:chOff x="12069239" y="4155018"/>
            <a:chExt cx="1908539" cy="10735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069239" y="4155018"/>
              <a:ext cx="1908539" cy="10735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64949" y="7725858"/>
            <a:ext cx="754098" cy="856930"/>
            <a:chOff x="9864949" y="7725858"/>
            <a:chExt cx="754098" cy="85693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864949" y="7725858"/>
              <a:ext cx="754098" cy="8569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96825" y="7717427"/>
            <a:ext cx="1083258" cy="930924"/>
            <a:chOff x="8596825" y="7717427"/>
            <a:chExt cx="1083258" cy="93092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96825" y="7717427"/>
              <a:ext cx="1083258" cy="9309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28222" y="7930183"/>
            <a:ext cx="2273365" cy="591075"/>
            <a:chOff x="6228222" y="7930183"/>
            <a:chExt cx="2273365" cy="59107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28222" y="7930183"/>
              <a:ext cx="2273365" cy="5910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999746" y="7720142"/>
            <a:ext cx="778126" cy="846364"/>
            <a:chOff x="10999746" y="7720142"/>
            <a:chExt cx="778126" cy="8463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99746" y="7720142"/>
              <a:ext cx="778126" cy="84636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924970" y="7812071"/>
            <a:ext cx="1872368" cy="579264"/>
            <a:chOff x="13924970" y="7812071"/>
            <a:chExt cx="1872368" cy="57926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24970" y="7812071"/>
              <a:ext cx="1872368" cy="57926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97453" y="7815356"/>
            <a:ext cx="790966" cy="790966"/>
            <a:chOff x="5097453" y="7815356"/>
            <a:chExt cx="790966" cy="79096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97453" y="7815356"/>
              <a:ext cx="790966" cy="79096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025949" y="7942225"/>
            <a:ext cx="1740291" cy="424196"/>
            <a:chOff x="12025949" y="7942225"/>
            <a:chExt cx="1740291" cy="42419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025949" y="7942225"/>
              <a:ext cx="1740291" cy="42419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92936" y="6126744"/>
            <a:ext cx="1985614" cy="586550"/>
            <a:chOff x="5492936" y="6126744"/>
            <a:chExt cx="1985614" cy="58655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92936" y="6126744"/>
              <a:ext cx="1985614" cy="586550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45306" y="2696297"/>
            <a:ext cx="13821984" cy="851698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6511581" y="9695924"/>
            <a:ext cx="1418305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0465" y="1766836"/>
            <a:ext cx="7885103" cy="143092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72303" y="2761516"/>
            <a:ext cx="14934312" cy="6501068"/>
            <a:chOff x="1772303" y="2761516"/>
            <a:chExt cx="14934312" cy="65010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5694853" y="-489018"/>
              <a:ext cx="29868623" cy="1300213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2303" y="2761516"/>
              <a:ext cx="14934312" cy="65010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96210" y="3751105"/>
            <a:ext cx="14148864" cy="51585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44056" y="2709548"/>
            <a:ext cx="3031368" cy="10284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527829" y="9695924"/>
            <a:ext cx="1417181" cy="65546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386149"/>
            <a:chOff x="0" y="0"/>
            <a:chExt cx="18285714" cy="103861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3861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15920" y="2727176"/>
            <a:ext cx="15453875" cy="5908835"/>
            <a:chOff x="1415920" y="2727176"/>
            <a:chExt cx="15453875" cy="5908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5920" y="2727176"/>
              <a:ext cx="15453875" cy="59088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9075" y="1493058"/>
            <a:ext cx="11473536" cy="26700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63101" y="3570624"/>
            <a:ext cx="17127" cy="3671060"/>
            <a:chOff x="9163101" y="3570624"/>
            <a:chExt cx="17127" cy="36710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163101" y="3570624"/>
              <a:ext cx="17127" cy="3671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73089" y="7233371"/>
            <a:ext cx="2339536" cy="2339536"/>
            <a:chOff x="7973089" y="7233371"/>
            <a:chExt cx="2339536" cy="2339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3089" y="7233371"/>
              <a:ext cx="2339536" cy="233953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69363" y="4631339"/>
            <a:ext cx="1264219" cy="2205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33552" y="9695924"/>
            <a:ext cx="1404819" cy="655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68026" y="1751665"/>
            <a:ext cx="8898361" cy="14645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69549" y="3842677"/>
            <a:ext cx="4335033" cy="4335033"/>
            <a:chOff x="7469549" y="3842677"/>
            <a:chExt cx="4335033" cy="43350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0436" y="1869296"/>
              <a:ext cx="8670065" cy="867006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69549" y="3842677"/>
              <a:ext cx="4335033" cy="4335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29710" y="4202838"/>
            <a:ext cx="3614711" cy="3614711"/>
            <a:chOff x="7829710" y="4202838"/>
            <a:chExt cx="3614711" cy="36147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36709" y="2854134"/>
              <a:ext cx="7229422" cy="722942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29710" y="4202838"/>
              <a:ext cx="3614711" cy="36147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34965" y="5832364"/>
            <a:ext cx="165031" cy="293188"/>
            <a:chOff x="10934965" y="5832364"/>
            <a:chExt cx="165031" cy="29318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34965" y="5832364"/>
              <a:ext cx="165031" cy="2931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53479" y="5851158"/>
            <a:ext cx="165031" cy="293188"/>
            <a:chOff x="8153479" y="5851158"/>
            <a:chExt cx="165031" cy="2931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53479" y="5851158"/>
              <a:ext cx="165031" cy="2931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92117" y="5350031"/>
            <a:ext cx="3367579" cy="147257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777079" y="6152936"/>
            <a:ext cx="4038104" cy="8228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82164" y="6150317"/>
            <a:ext cx="3107438" cy="12180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064487" y="5978058"/>
            <a:ext cx="3689870" cy="64270"/>
            <a:chOff x="3064487" y="5978058"/>
            <a:chExt cx="3689870" cy="642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3064487" y="5978058"/>
              <a:ext cx="3689870" cy="642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99270" y="5978058"/>
            <a:ext cx="3845252" cy="64270"/>
            <a:chOff x="12499270" y="5978058"/>
            <a:chExt cx="3845252" cy="642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12499270" y="5978058"/>
              <a:ext cx="3845252" cy="642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190509" y="4665319"/>
            <a:ext cx="3142955" cy="162649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269338" y="4665319"/>
            <a:ext cx="3837002" cy="1626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35514" y="9695924"/>
            <a:ext cx="1408457" cy="655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68026" y="1751665"/>
            <a:ext cx="8898361" cy="14645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60000" y="7286531"/>
            <a:ext cx="2796022" cy="788794"/>
            <a:chOff x="3760000" y="7286531"/>
            <a:chExt cx="2796022" cy="7887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60000" y="7286531"/>
              <a:ext cx="2796022" cy="7887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9577" y="7431548"/>
            <a:ext cx="2019946" cy="504960"/>
            <a:chOff x="549577" y="7431548"/>
            <a:chExt cx="2019946" cy="5049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9577" y="7431548"/>
              <a:ext cx="2019946" cy="5049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85790" y="7286531"/>
            <a:ext cx="2796022" cy="788794"/>
            <a:chOff x="7785790" y="7286531"/>
            <a:chExt cx="2796022" cy="7887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85790" y="7286531"/>
              <a:ext cx="2796022" cy="7887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54438" y="7286531"/>
            <a:ext cx="2796022" cy="788794"/>
            <a:chOff x="11754438" y="7286531"/>
            <a:chExt cx="2796022" cy="7887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4438" y="7286531"/>
              <a:ext cx="2796022" cy="7887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769524" y="7431548"/>
            <a:ext cx="1966613" cy="504960"/>
            <a:chOff x="15769524" y="7431548"/>
            <a:chExt cx="1966613" cy="50496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769524" y="7431548"/>
              <a:ext cx="1966613" cy="50496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15309" y="8188583"/>
            <a:ext cx="3145459" cy="106078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14697" y="8223497"/>
            <a:ext cx="4415173" cy="99095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92868" y="8223497"/>
            <a:ext cx="4415173" cy="99095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30609" y="8172499"/>
            <a:ext cx="4034145" cy="106078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23183" y="7464920"/>
            <a:ext cx="1752096" cy="7946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327981" y="7464920"/>
            <a:ext cx="1742572" cy="79464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06152" y="7464920"/>
            <a:ext cx="1733048" cy="79464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21238" y="7464920"/>
            <a:ext cx="1733048" cy="7946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68815" y="4338156"/>
            <a:ext cx="2003361" cy="2003361"/>
            <a:chOff x="2168815" y="4338156"/>
            <a:chExt cx="2003361" cy="200336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168815" y="4338156"/>
              <a:ext cx="2003361" cy="200336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62361" y="6096519"/>
            <a:ext cx="416270" cy="1362293"/>
            <a:chOff x="2962361" y="6096519"/>
            <a:chExt cx="416270" cy="136229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2962361" y="7042541"/>
              <a:ext cx="416270" cy="416270"/>
              <a:chOff x="2962361" y="7042541"/>
              <a:chExt cx="416270" cy="41627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962361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138624" y="6096519"/>
              <a:ext cx="63743" cy="1151597"/>
              <a:chOff x="3138624" y="6096519"/>
              <a:chExt cx="63743" cy="1151597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3138624" y="6096519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6173613" y="4338156"/>
            <a:ext cx="2003361" cy="3120655"/>
            <a:chOff x="6173613" y="4338156"/>
            <a:chExt cx="2003361" cy="312065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6173613" y="4338156"/>
              <a:ext cx="2003361" cy="2003361"/>
              <a:chOff x="6173613" y="4338156"/>
              <a:chExt cx="2003361" cy="200336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173613" y="433815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6967159" y="7042541"/>
              <a:ext cx="416270" cy="416270"/>
              <a:chOff x="6967159" y="7042541"/>
              <a:chExt cx="416270" cy="416270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6967159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143422" y="6096519"/>
              <a:ext cx="63743" cy="1151597"/>
              <a:chOff x="7143422" y="6096519"/>
              <a:chExt cx="63743" cy="115159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7143422" y="6096519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0151784" y="4338156"/>
            <a:ext cx="2003361" cy="3120655"/>
            <a:chOff x="10151784" y="4338156"/>
            <a:chExt cx="2003361" cy="312065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151784" y="4338156"/>
              <a:ext cx="2003361" cy="2003361"/>
              <a:chOff x="10151784" y="4338156"/>
              <a:chExt cx="2003361" cy="2003361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151784" y="433815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945330" y="7042541"/>
              <a:ext cx="416270" cy="416270"/>
              <a:chOff x="10945330" y="7042541"/>
              <a:chExt cx="416270" cy="416270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0945330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121593" y="6096519"/>
              <a:ext cx="63743" cy="1151597"/>
              <a:chOff x="11121593" y="6096519"/>
              <a:chExt cx="63743" cy="1151597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1121593" y="6096519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4166871" y="4338156"/>
            <a:ext cx="2003361" cy="3120655"/>
            <a:chOff x="14166871" y="4338156"/>
            <a:chExt cx="2003361" cy="312065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4166871" y="4338156"/>
              <a:ext cx="2003361" cy="2003361"/>
              <a:chOff x="14166871" y="4338156"/>
              <a:chExt cx="2003361" cy="2003361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4166871" y="4338156"/>
                <a:ext cx="2003361" cy="2003361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960416" y="7042541"/>
              <a:ext cx="416270" cy="416270"/>
              <a:chOff x="14960416" y="7042541"/>
              <a:chExt cx="416270" cy="416270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4960416" y="7042541"/>
                <a:ext cx="416270" cy="41627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5136680" y="6096519"/>
              <a:ext cx="63743" cy="1151597"/>
              <a:chOff x="15136680" y="6096519"/>
              <a:chExt cx="63743" cy="1151597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5136680" y="6096519"/>
                <a:ext cx="63743" cy="1151597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2679593" y="4863647"/>
            <a:ext cx="952381" cy="952381"/>
            <a:chOff x="2679593" y="4863647"/>
            <a:chExt cx="952381" cy="95238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679593" y="4863647"/>
              <a:ext cx="952381" cy="95238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6699103" y="4863647"/>
            <a:ext cx="952381" cy="952381"/>
            <a:chOff x="6699103" y="4863647"/>
            <a:chExt cx="952381" cy="95238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99103" y="4863647"/>
              <a:ext cx="952381" cy="95238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0677051" y="4946103"/>
            <a:ext cx="952381" cy="952381"/>
            <a:chOff x="10677051" y="4946103"/>
            <a:chExt cx="952381" cy="95238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677051" y="4946103"/>
              <a:ext cx="952381" cy="95238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4709271" y="4863647"/>
            <a:ext cx="952381" cy="952381"/>
            <a:chOff x="14709271" y="4863647"/>
            <a:chExt cx="952381" cy="95238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709271" y="4863647"/>
              <a:ext cx="952381" cy="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32114" y="9695924"/>
            <a:ext cx="1409133" cy="655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68026" y="1751665"/>
            <a:ext cx="8898361" cy="14645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59935" y="2668049"/>
            <a:ext cx="11478003" cy="745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3600202"/>
            <a:ext cx="8116709" cy="3773911"/>
            <a:chOff x="1185718" y="3600202"/>
            <a:chExt cx="8116709" cy="37739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718" y="3600202"/>
              <a:ext cx="8116709" cy="37739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56573" y="3760841"/>
            <a:ext cx="4113211" cy="6514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39572" y="5818799"/>
            <a:ext cx="7362734" cy="28571"/>
            <a:chOff x="1639572" y="5818799"/>
            <a:chExt cx="7362734" cy="2857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9572" y="5818799"/>
              <a:ext cx="7362734" cy="2857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97724" y="4651810"/>
            <a:ext cx="6169067" cy="12463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85143" y="6066715"/>
            <a:ext cx="6274819" cy="12463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92570" y="4171631"/>
            <a:ext cx="7516016" cy="2198871"/>
            <a:chOff x="9792570" y="4171631"/>
            <a:chExt cx="7516016" cy="21988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92570" y="4171631"/>
              <a:ext cx="7516016" cy="21988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81192" y="4332270"/>
            <a:ext cx="4180497" cy="65140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64095" y="5163057"/>
            <a:ext cx="7007619" cy="12463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74265" y="6680049"/>
            <a:ext cx="7534320" cy="1968303"/>
            <a:chOff x="9774265" y="6680049"/>
            <a:chExt cx="7534320" cy="196830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74265" y="6680049"/>
              <a:ext cx="7534320" cy="196830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08165" y="6840689"/>
            <a:ext cx="3022811" cy="6514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145748" y="7697677"/>
            <a:ext cx="6976410" cy="8542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5718" y="7592245"/>
            <a:ext cx="8116709" cy="1790571"/>
            <a:chOff x="1185718" y="7592245"/>
            <a:chExt cx="8116709" cy="179057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5718" y="7592245"/>
              <a:ext cx="8116709" cy="1790571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60537" y="7733839"/>
            <a:ext cx="3914545" cy="65140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57154" y="8545580"/>
            <a:ext cx="6968152" cy="854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34086" y="9695924"/>
            <a:ext cx="1412743" cy="655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68026" y="1751665"/>
            <a:ext cx="8898361" cy="14645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75100" y="5803223"/>
            <a:ext cx="3425292" cy="3048303"/>
            <a:chOff x="9475100" y="5803223"/>
            <a:chExt cx="3425292" cy="30483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2454" y="4279072"/>
              <a:ext cx="6850585" cy="609660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75100" y="5803223"/>
              <a:ext cx="3425292" cy="304830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77141" y="5751495"/>
            <a:ext cx="2107133" cy="6857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4605" y="2754920"/>
            <a:ext cx="3425292" cy="6096606"/>
            <a:chOff x="1474605" y="2754920"/>
            <a:chExt cx="3425292" cy="60966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38041" y="-293383"/>
              <a:ext cx="6850585" cy="12193213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4605" y="2754920"/>
              <a:ext cx="3425292" cy="609660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10124" y="2702143"/>
            <a:ext cx="1477867" cy="6857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68554" y="5079365"/>
            <a:ext cx="3425292" cy="3772161"/>
            <a:chOff x="5468554" y="5079365"/>
            <a:chExt cx="3425292" cy="37721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55908" y="3193284"/>
              <a:ext cx="6850585" cy="754432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68554" y="5079365"/>
              <a:ext cx="3425292" cy="377216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233775" y="5695878"/>
            <a:ext cx="4849326" cy="6514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578093" y="5015867"/>
            <a:ext cx="2110514" cy="6857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315182" y="7096686"/>
            <a:ext cx="3425292" cy="1754841"/>
            <a:chOff x="13315182" y="7096686"/>
            <a:chExt cx="3425292" cy="175484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02536" y="6219265"/>
              <a:ext cx="6850585" cy="350968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315182" y="7096686"/>
              <a:ext cx="3425292" cy="175484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453990" y="7037848"/>
            <a:ext cx="2084514" cy="6857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676869" y="7478164"/>
            <a:ext cx="3978859" cy="142972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83154" y="2735754"/>
            <a:ext cx="13102832" cy="8228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815473" y="3326103"/>
            <a:ext cx="2743556" cy="337923"/>
            <a:chOff x="1815473" y="3326103"/>
            <a:chExt cx="2743556" cy="33792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815473" y="3326103"/>
              <a:ext cx="2743556" cy="337923"/>
              <a:chOff x="1815473" y="3326103"/>
              <a:chExt cx="2743556" cy="337923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815473" y="3326103"/>
                <a:ext cx="2743556" cy="337923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03030" y="3229602"/>
              <a:ext cx="2873935" cy="6514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18384" y="4293333"/>
            <a:ext cx="2743556" cy="337923"/>
            <a:chOff x="1818384" y="4293333"/>
            <a:chExt cx="2743556" cy="33792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818384" y="4293333"/>
              <a:ext cx="2743556" cy="337923"/>
              <a:chOff x="1818384" y="4293333"/>
              <a:chExt cx="2743556" cy="337923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818384" y="4293333"/>
                <a:ext cx="2743556" cy="337923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15469" y="4196830"/>
              <a:ext cx="2854888" cy="6514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37106" y="6674333"/>
            <a:ext cx="2743556" cy="337924"/>
            <a:chOff x="1837106" y="6674333"/>
            <a:chExt cx="2743556" cy="33792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837106" y="6674333"/>
              <a:ext cx="2743556" cy="337923"/>
              <a:chOff x="1837106" y="6674333"/>
              <a:chExt cx="2743556" cy="337923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837106" y="6674333"/>
                <a:ext cx="2743556" cy="337923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820602" y="6577830"/>
              <a:ext cx="2777792" cy="65140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840017" y="7260610"/>
            <a:ext cx="2743556" cy="337925"/>
            <a:chOff x="1840017" y="7260610"/>
            <a:chExt cx="2743556" cy="33792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840017" y="7260611"/>
              <a:ext cx="2743556" cy="337923"/>
              <a:chOff x="1840017" y="7260611"/>
              <a:chExt cx="2743556" cy="337923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840017" y="7260611"/>
                <a:ext cx="2743556" cy="337923"/>
              </a:xfrm>
              <a:prstGeom prst="rect">
                <a:avLst/>
              </a:prstGeom>
            </p:spPr>
          </p:pic>
        </p:grpSp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993345" y="7164107"/>
              <a:ext cx="2608335" cy="65140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94056" y="3724202"/>
            <a:ext cx="3316546" cy="54854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57554" y="4684202"/>
            <a:ext cx="3640994" cy="873622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09449" y="8198906"/>
            <a:ext cx="4061099" cy="54854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847636" y="7839657"/>
            <a:ext cx="2743556" cy="337925"/>
            <a:chOff x="1847636" y="7839657"/>
            <a:chExt cx="2743556" cy="33792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847636" y="7839659"/>
              <a:ext cx="2743556" cy="337923"/>
              <a:chOff x="1847636" y="7839659"/>
              <a:chExt cx="2743556" cy="337923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847636" y="7839659"/>
                <a:ext cx="2743556" cy="337923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86259" y="7743154"/>
              <a:ext cx="2513335" cy="651402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233775" y="6610726"/>
            <a:ext cx="4858850" cy="651402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352468" y="6192954"/>
            <a:ext cx="3406032" cy="548546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217449" y="7057716"/>
            <a:ext cx="3864184" cy="152376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816479" y="5443810"/>
            <a:ext cx="2743556" cy="337923"/>
            <a:chOff x="1816479" y="5443810"/>
            <a:chExt cx="2743556" cy="337923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816479" y="5443810"/>
              <a:ext cx="2743556" cy="337923"/>
              <a:chOff x="1816479" y="5443810"/>
              <a:chExt cx="2743556" cy="337923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816479" y="5443810"/>
                <a:ext cx="2743556" cy="337923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713564" y="5347307"/>
              <a:ext cx="2854888" cy="651402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58668" y="5834678"/>
            <a:ext cx="3767184" cy="873622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8950726" y="6443383"/>
            <a:ext cx="4138726" cy="651402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8841622" y="6939248"/>
            <a:ext cx="4208403" cy="15237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76552" y="9695924"/>
            <a:ext cx="587305" cy="655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11570" y="1743341"/>
            <a:ext cx="9161931" cy="14785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2940960"/>
            <a:ext cx="7526963" cy="899349"/>
            <a:chOff x="1185718" y="2940960"/>
            <a:chExt cx="7526963" cy="8993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77764" y="2491286"/>
              <a:ext cx="15053926" cy="17986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718" y="2940960"/>
              <a:ext cx="7526963" cy="899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08345" y="4272984"/>
            <a:ext cx="7334512" cy="4868868"/>
            <a:chOff x="1808345" y="4272984"/>
            <a:chExt cx="7334512" cy="48688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8345" y="4272984"/>
              <a:ext cx="7334512" cy="486886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77638" y="3171994"/>
            <a:ext cx="3125474" cy="5610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9209" y="2992838"/>
            <a:ext cx="1312491" cy="8980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47619" y="4839286"/>
            <a:ext cx="5588480" cy="3076212"/>
            <a:chOff x="10547619" y="4839286"/>
            <a:chExt cx="5588480" cy="3076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47619" y="4839286"/>
              <a:ext cx="5588480" cy="30762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842476" y="5034469"/>
            <a:ext cx="4974152" cy="28634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0989"/>
            <a:ext cx="18285714" cy="3274725"/>
            <a:chOff x="0" y="7010989"/>
            <a:chExt cx="18285714" cy="32747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0989"/>
              <a:ext cx="18285714" cy="32747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9577" y="597104"/>
            <a:ext cx="17186559" cy="9091507"/>
            <a:chOff x="549577" y="597104"/>
            <a:chExt cx="17186559" cy="90915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43702" y="-3948650"/>
              <a:ext cx="34373119" cy="1818301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577" y="597104"/>
              <a:ext cx="17186559" cy="9091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21814" y="316977"/>
            <a:ext cx="1569601" cy="1569601"/>
            <a:chOff x="15921814" y="316977"/>
            <a:chExt cx="1569601" cy="15696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21814" y="316977"/>
              <a:ext cx="1569601" cy="15696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0984" y="913153"/>
            <a:ext cx="563892" cy="3954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3210" y="913153"/>
            <a:ext cx="1638902" cy="39542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34086" y="9695924"/>
            <a:ext cx="1412743" cy="6554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11570" y="1743341"/>
            <a:ext cx="9161931" cy="14785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71230" y="1564069"/>
            <a:ext cx="2661545" cy="68570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718" y="2940960"/>
            <a:ext cx="7526963" cy="899349"/>
            <a:chOff x="1185718" y="2940960"/>
            <a:chExt cx="7526963" cy="8993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77764" y="2491286"/>
              <a:ext cx="15053926" cy="179869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5718" y="2940960"/>
              <a:ext cx="7526963" cy="899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5718" y="4636474"/>
            <a:ext cx="11235608" cy="3789386"/>
            <a:chOff x="1185718" y="4636474"/>
            <a:chExt cx="11235608" cy="37893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5718" y="4636474"/>
              <a:ext cx="11235608" cy="37893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77638" y="3171994"/>
            <a:ext cx="3125474" cy="56108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9209" y="2992838"/>
            <a:ext cx="1312491" cy="8980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42567" y="4839286"/>
            <a:ext cx="3293532" cy="3076212"/>
            <a:chOff x="12842567" y="4839286"/>
            <a:chExt cx="3293532" cy="3076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42567" y="4839286"/>
              <a:ext cx="3293532" cy="30762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99467" y="5149075"/>
            <a:ext cx="2740690" cy="26394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2024-03-05T14:45:33Z</dcterms:created>
  <dcterms:modified xsi:type="dcterms:W3CDTF">2024-03-05T14:45:33Z</dcterms:modified>
</cp:coreProperties>
</file>